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87" r:id="rId8"/>
    <p:sldId id="288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1" r:id="rId17"/>
    <p:sldId id="269" r:id="rId18"/>
    <p:sldId id="270" r:id="rId19"/>
    <p:sldId id="273" r:id="rId20"/>
    <p:sldId id="272" r:id="rId21"/>
    <p:sldId id="274" r:id="rId22"/>
    <p:sldId id="283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4" r:id="rId32"/>
    <p:sldId id="285" r:id="rId33"/>
    <p:sldId id="286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B317"/>
    <a:srgbClr val="FDA600"/>
    <a:srgbClr val="167BB2"/>
    <a:srgbClr val="DE602D"/>
    <a:srgbClr val="EAB579"/>
    <a:srgbClr val="D01039"/>
    <a:srgbClr val="CED8A2"/>
    <a:srgbClr val="536F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429B0F-EBED-4796-90E0-B26CC8277350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5F83E6-3C34-478A-A00D-406E82D4E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186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F83E6-3C34-478A-A00D-406E82D4EDEF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370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A05B6-3383-4626-A9BE-9BD30AE7DC27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7032C-C0E2-40CE-9F5C-0331D3E2D8F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A05B6-3383-4626-A9BE-9BD30AE7DC27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7032C-C0E2-40CE-9F5C-0331D3E2D8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A05B6-3383-4626-A9BE-9BD30AE7DC27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7032C-C0E2-40CE-9F5C-0331D3E2D8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A05B6-3383-4626-A9BE-9BD30AE7DC27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7032C-C0E2-40CE-9F5C-0331D3E2D8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A05B6-3383-4626-A9BE-9BD30AE7DC27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7EF7032C-C0E2-40CE-9F5C-0331D3E2D8F5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A05B6-3383-4626-A9BE-9BD30AE7DC27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7032C-C0E2-40CE-9F5C-0331D3E2D8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A05B6-3383-4626-A9BE-9BD30AE7DC27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7032C-C0E2-40CE-9F5C-0331D3E2D8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A05B6-3383-4626-A9BE-9BD30AE7DC27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7032C-C0E2-40CE-9F5C-0331D3E2D8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A05B6-3383-4626-A9BE-9BD30AE7DC27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7032C-C0E2-40CE-9F5C-0331D3E2D8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A05B6-3383-4626-A9BE-9BD30AE7DC27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7032C-C0E2-40CE-9F5C-0331D3E2D8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A05B6-3383-4626-A9BE-9BD30AE7DC27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7032C-C0E2-40CE-9F5C-0331D3E2D8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2500">
              <a:srgbClr val="F6EDD2">
                <a:lumMod val="5000"/>
                <a:lumOff val="95000"/>
                <a:alpha val="95000"/>
              </a:srgbClr>
            </a:gs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C1A05B6-3383-4626-A9BE-9BD30AE7DC27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EF7032C-C0E2-40CE-9F5C-0331D3E2D8F5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7529" y="260648"/>
            <a:ext cx="8712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ПРЕЗЕНТАЦИЯ ОТКРЫТОГО ЗАНЯТИЯ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 на тему:  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«Правильное питание – залог здоровья»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9" y="2041434"/>
            <a:ext cx="6552728" cy="340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1344" y="5658091"/>
            <a:ext cx="3672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tx1">
                    <a:lumMod val="50000"/>
                  </a:schemeClr>
                </a:solidFill>
              </a:rPr>
              <a:t>Воспитатель ГКУ СО КК</a:t>
            </a:r>
          </a:p>
          <a:p>
            <a:pPr algn="r"/>
            <a:r>
              <a:rPr lang="ru-RU" sz="2000" b="1" dirty="0">
                <a:solidFill>
                  <a:schemeClr val="tx1">
                    <a:lumMod val="50000"/>
                  </a:schemeClr>
                </a:solidFill>
              </a:rPr>
              <a:t>«Краснодарский СРЦН»</a:t>
            </a:r>
          </a:p>
          <a:p>
            <a:pPr algn="r"/>
            <a:r>
              <a:rPr lang="ru-RU" sz="2000" b="1" dirty="0" err="1">
                <a:solidFill>
                  <a:schemeClr val="tx1">
                    <a:lumMod val="50000"/>
                  </a:schemeClr>
                </a:solidFill>
              </a:rPr>
              <a:t>Мирвис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</a:rPr>
              <a:t> Инга Григорьевна</a:t>
            </a:r>
          </a:p>
        </p:txBody>
      </p:sp>
    </p:spTree>
    <p:extLst>
      <p:ext uri="{BB962C8B-B14F-4D97-AF65-F5344CB8AC3E}">
        <p14:creationId xmlns:p14="http://schemas.microsoft.com/office/powerpoint/2010/main" val="3650535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1268760"/>
            <a:ext cx="7719467" cy="455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5424" y="116632"/>
            <a:ext cx="396044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ea typeface="Calibri"/>
              </a:rPr>
              <a:t>Сардельки, сосиски, колбасы и другие мясные «деликатесы» включают в себя различные искусственные пищевые добавки, консерванты, наполнители и поэтому пользы никакой не приносят!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4982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31505" y="260649"/>
            <a:ext cx="8928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095375" algn="l"/>
                <a:tab pos="2969895" algn="ctr"/>
              </a:tabLst>
            </a:pPr>
            <a:r>
              <a:rPr lang="ru-RU" sz="3600" b="1" kern="0" dirty="0">
                <a:solidFill>
                  <a:srgbClr val="FF0000"/>
                </a:solidFill>
                <a:ea typeface="Calibri"/>
              </a:rPr>
              <a:t>Вершина пирамиды здорового питания –</a:t>
            </a:r>
            <a:endParaRPr lang="ru-RU" sz="3600" b="1" kern="800" dirty="0">
              <a:solidFill>
                <a:srgbClr val="FF0000"/>
              </a:solidFill>
              <a:ea typeface="Times New Roman"/>
            </a:endParaRPr>
          </a:p>
          <a:p>
            <a:pPr algn="ctr"/>
            <a:r>
              <a:rPr lang="ru-RU" sz="3600" b="1" dirty="0">
                <a:solidFill>
                  <a:srgbClr val="FF0000"/>
                </a:solidFill>
                <a:ea typeface="Calibri"/>
              </a:rPr>
              <a:t>соль, сахар и сладости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2598">
            <a:off x="8238223" y="1391078"/>
            <a:ext cx="3361129" cy="336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921">
            <a:off x="9133358" y="4158724"/>
            <a:ext cx="2642186" cy="2097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501" y="1608006"/>
            <a:ext cx="6071388" cy="405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75521" y="5805264"/>
            <a:ext cx="8784976" cy="836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соль – до 6 граммов в день,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вместо сахара, тортов, конфет – джемы и фрукты</a:t>
            </a:r>
          </a:p>
        </p:txBody>
      </p:sp>
    </p:spTree>
    <p:extLst>
      <p:ext uri="{BB962C8B-B14F-4D97-AF65-F5344CB8AC3E}">
        <p14:creationId xmlns:p14="http://schemas.microsoft.com/office/powerpoint/2010/main" val="5842005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42351" y="240790"/>
            <a:ext cx="68350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ФИЗКУЛЬТМИНУТКА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849" y="1329417"/>
            <a:ext cx="7470080" cy="417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физкультминут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70683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1695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8454" y="332657"/>
            <a:ext cx="86280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КРОССВОРД «ВИТАМИНЫ»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459" y="1163654"/>
            <a:ext cx="8926058" cy="545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4780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04664"/>
            <a:ext cx="12072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ИГРА «УГАДАЙ </a:t>
            </a:r>
            <a:r>
              <a:rPr lang="ru-RU" sz="4800" b="1" dirty="0">
                <a:solidFill>
                  <a:srgbClr val="FF0000"/>
                </a:solidFill>
              </a:rPr>
              <a:t>НА ВКУС»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868" y="1772816"/>
            <a:ext cx="8352927" cy="477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91271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764704"/>
            <a:ext cx="8986164" cy="591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28248" y="188640"/>
            <a:ext cx="3158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ГРЕЧНЕВАЯ КАША</a:t>
            </a:r>
          </a:p>
        </p:txBody>
      </p:sp>
    </p:spTree>
    <p:extLst>
      <p:ext uri="{BB962C8B-B14F-4D97-AF65-F5344CB8AC3E}">
        <p14:creationId xmlns:p14="http://schemas.microsoft.com/office/powerpoint/2010/main" val="40104949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cult.is/wp-content/uploads/2015/10/ChupaChup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89" y="0"/>
            <a:ext cx="12215789" cy="6858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1384" y="5517232"/>
            <a:ext cx="33650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D01039"/>
                </a:solidFill>
              </a:rPr>
              <a:t>ЧУПА - ЧУПСЫ</a:t>
            </a:r>
          </a:p>
        </p:txBody>
      </p:sp>
    </p:spTree>
    <p:extLst>
      <p:ext uri="{BB962C8B-B14F-4D97-AF65-F5344CB8AC3E}">
        <p14:creationId xmlns:p14="http://schemas.microsoft.com/office/powerpoint/2010/main" val="37574901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074037" y="404664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ED8A2"/>
                </a:solidFill>
              </a:rPr>
              <a:t>РЫБА</a:t>
            </a:r>
          </a:p>
        </p:txBody>
      </p:sp>
    </p:spTree>
    <p:extLst>
      <p:ext uri="{BB962C8B-B14F-4D97-AF65-F5344CB8AC3E}">
        <p14:creationId xmlns:p14="http://schemas.microsoft.com/office/powerpoint/2010/main" val="26003698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23275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63752" y="548680"/>
            <a:ext cx="1678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КЕФИР</a:t>
            </a:r>
          </a:p>
        </p:txBody>
      </p:sp>
      <p:pic>
        <p:nvPicPr>
          <p:cNvPr id="5124" name="Picture 4" descr="http://missbagira.ru/images/bagira/2016/08/7176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752" y="-2806"/>
            <a:ext cx="5936295" cy="68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4754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548680"/>
            <a:ext cx="9217024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272464" y="764704"/>
            <a:ext cx="1757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ПИЦЦА</a:t>
            </a:r>
          </a:p>
        </p:txBody>
      </p:sp>
    </p:spTree>
    <p:extLst>
      <p:ext uri="{BB962C8B-B14F-4D97-AF65-F5344CB8AC3E}">
        <p14:creationId xmlns:p14="http://schemas.microsoft.com/office/powerpoint/2010/main" val="34115300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03512" y="620688"/>
            <a:ext cx="87129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solidFill>
                  <a:srgbClr val="FF0000"/>
                </a:solidFill>
              </a:rPr>
              <a:t> «Здоровье не купишь» </a:t>
            </a:r>
          </a:p>
          <a:p>
            <a:pPr algn="ctr"/>
            <a:endParaRPr lang="ru-RU" sz="6000" b="1" dirty="0">
              <a:solidFill>
                <a:srgbClr val="FF0000"/>
              </a:solidFill>
            </a:endParaRPr>
          </a:p>
          <a:p>
            <a:pPr algn="ctr"/>
            <a:r>
              <a:rPr lang="ru-RU" sz="6000" b="1" dirty="0">
                <a:solidFill>
                  <a:srgbClr val="FF0000"/>
                </a:solidFill>
              </a:rPr>
              <a:t>«Дал бы Бог здоровья, а счастья найдешь»</a:t>
            </a:r>
          </a:p>
        </p:txBody>
      </p:sp>
    </p:spTree>
    <p:extLst>
      <p:ext uri="{BB962C8B-B14F-4D97-AF65-F5344CB8AC3E}">
        <p14:creationId xmlns:p14="http://schemas.microsoft.com/office/powerpoint/2010/main" val="31593138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econet.ru/media/413/kindeditor/image/201402/20140218101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83931" cy="685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1424" y="476672"/>
            <a:ext cx="1992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536F0A"/>
                </a:solidFill>
              </a:rPr>
              <a:t>ЧЕСНОК</a:t>
            </a:r>
          </a:p>
        </p:txBody>
      </p:sp>
    </p:spTree>
    <p:extLst>
      <p:ext uri="{BB962C8B-B14F-4D97-AF65-F5344CB8AC3E}">
        <p14:creationId xmlns:p14="http://schemas.microsoft.com/office/powerpoint/2010/main" val="2683195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1" y="0"/>
            <a:ext cx="1218659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60296" y="5877272"/>
            <a:ext cx="2593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КЛУБНИКА</a:t>
            </a:r>
          </a:p>
        </p:txBody>
      </p:sp>
    </p:spTree>
    <p:extLst>
      <p:ext uri="{BB962C8B-B14F-4D97-AF65-F5344CB8AC3E}">
        <p14:creationId xmlns:p14="http://schemas.microsoft.com/office/powerpoint/2010/main" val="36640705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08168" y="188640"/>
            <a:ext cx="30814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EAB579"/>
                </a:solidFill>
              </a:rPr>
              <a:t>ГАМБУРГЕРЫ</a:t>
            </a:r>
          </a:p>
        </p:txBody>
      </p:sp>
    </p:spTree>
    <p:extLst>
      <p:ext uri="{BB962C8B-B14F-4D97-AF65-F5344CB8AC3E}">
        <p14:creationId xmlns:p14="http://schemas.microsoft.com/office/powerpoint/2010/main" val="25120022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7408" y="692696"/>
            <a:ext cx="3110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DE602D"/>
                </a:solidFill>
              </a:rPr>
              <a:t>ПОМИДОРЫ</a:t>
            </a:r>
          </a:p>
        </p:txBody>
      </p:sp>
    </p:spTree>
    <p:extLst>
      <p:ext uri="{BB962C8B-B14F-4D97-AF65-F5344CB8AC3E}">
        <p14:creationId xmlns:p14="http://schemas.microsoft.com/office/powerpoint/2010/main" val="39715904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22" y="620688"/>
            <a:ext cx="8111575" cy="580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04312" y="4149080"/>
            <a:ext cx="24337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ЯБЛОКИ</a:t>
            </a:r>
          </a:p>
        </p:txBody>
      </p:sp>
      <p:pic>
        <p:nvPicPr>
          <p:cNvPr id="7170" name="Picture 2" descr="http://www.wwalls.ru/pic/201211/1920x1080/wwalls.ru-518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1052736"/>
            <a:ext cx="3604908" cy="202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6294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4" y="260648"/>
            <a:ext cx="7416824" cy="631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3392" y="1340768"/>
            <a:ext cx="3085021" cy="779512"/>
          </a:xfrm>
        </p:spPr>
        <p:txBody>
          <a:bodyPr/>
          <a:lstStyle/>
          <a:p>
            <a:r>
              <a:rPr lang="ru-RU" dirty="0" smtClean="0">
                <a:solidFill>
                  <a:srgbClr val="167BB2"/>
                </a:solidFill>
              </a:rPr>
              <a:t>Йогурт</a:t>
            </a:r>
            <a:endParaRPr lang="ru-RU" dirty="0">
              <a:solidFill>
                <a:srgbClr val="167B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1371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404664"/>
            <a:ext cx="9059268" cy="600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68408" y="2348880"/>
            <a:ext cx="1301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ТОРТ</a:t>
            </a:r>
          </a:p>
        </p:txBody>
      </p:sp>
    </p:spTree>
    <p:extLst>
      <p:ext uri="{BB962C8B-B14F-4D97-AF65-F5344CB8AC3E}">
        <p14:creationId xmlns:p14="http://schemas.microsoft.com/office/powerpoint/2010/main" val="24430429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75520" y="1700808"/>
            <a:ext cx="11288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DA600"/>
                </a:solidFill>
              </a:rPr>
              <a:t>МЁД</a:t>
            </a:r>
          </a:p>
        </p:txBody>
      </p:sp>
    </p:spTree>
    <p:extLst>
      <p:ext uri="{BB962C8B-B14F-4D97-AF65-F5344CB8AC3E}">
        <p14:creationId xmlns:p14="http://schemas.microsoft.com/office/powerpoint/2010/main" val="4913233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3392" y="3452811"/>
            <a:ext cx="1835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DB317"/>
                </a:solidFill>
              </a:rPr>
              <a:t>ЛИМОН</a:t>
            </a:r>
          </a:p>
        </p:txBody>
      </p:sp>
    </p:spTree>
    <p:extLst>
      <p:ext uri="{BB962C8B-B14F-4D97-AF65-F5344CB8AC3E}">
        <p14:creationId xmlns:p14="http://schemas.microsoft.com/office/powerpoint/2010/main" val="27648296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88640"/>
            <a:ext cx="9548662" cy="637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880142" y="3214312"/>
            <a:ext cx="2311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ТВОРОГ</a:t>
            </a:r>
          </a:p>
        </p:txBody>
      </p:sp>
    </p:spTree>
    <p:extLst>
      <p:ext uri="{BB962C8B-B14F-4D97-AF65-F5344CB8AC3E}">
        <p14:creationId xmlns:p14="http://schemas.microsoft.com/office/powerpoint/2010/main" val="33952421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05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66207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404664"/>
            <a:ext cx="8336811" cy="586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9376" y="1340768"/>
            <a:ext cx="36616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ЛАПША ДОШИРАК</a:t>
            </a:r>
          </a:p>
        </p:txBody>
      </p:sp>
    </p:spTree>
    <p:extLst>
      <p:ext uri="{BB962C8B-B14F-4D97-AF65-F5344CB8AC3E}">
        <p14:creationId xmlns:p14="http://schemas.microsoft.com/office/powerpoint/2010/main" val="16661112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332656"/>
            <a:ext cx="7560840" cy="615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84232" y="980728"/>
            <a:ext cx="38499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КАРТОФЕЛЬ ФРИ</a:t>
            </a:r>
          </a:p>
        </p:txBody>
      </p:sp>
    </p:spTree>
    <p:extLst>
      <p:ext uri="{BB962C8B-B14F-4D97-AF65-F5344CB8AC3E}">
        <p14:creationId xmlns:p14="http://schemas.microsoft.com/office/powerpoint/2010/main" val="36985740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034" y="66439"/>
            <a:ext cx="9401800" cy="5882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99856" y="5949280"/>
            <a:ext cx="30041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ПЕПСИ КОЛА</a:t>
            </a:r>
          </a:p>
          <a:p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5453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232" y="332657"/>
            <a:ext cx="867080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Главное в жизни – это здоровье!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С детства попробуй это понять!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Главная ценность – это здоровье!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Его не купить, но легко потерять!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242202" y="2564905"/>
            <a:ext cx="7776865" cy="402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48876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3933056"/>
            <a:ext cx="5386632" cy="2748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4374" y="0"/>
            <a:ext cx="67377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>
                <a:solidFill>
                  <a:srgbClr val="C00000"/>
                </a:solidFill>
              </a:rPr>
              <a:t>ДРЕВНИЕ ГРЕКИ</a:t>
            </a:r>
          </a:p>
        </p:txBody>
      </p:sp>
      <p:pic>
        <p:nvPicPr>
          <p:cNvPr id="1026" name="Picture 2" descr="http://mail.psudoterad.ru/img/picture/Jan/08/500daba5b0d56bbcb475072616db9b1a/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31915"/>
            <a:ext cx="5740659" cy="4802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ssets.rbl.ms/5244211/980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97" y="1146082"/>
            <a:ext cx="3909157" cy="256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9451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188" y="1169550"/>
            <a:ext cx="6988371" cy="5436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44065" y="0"/>
            <a:ext cx="7452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ПИРАМИДА ЗДОРОВОГО ПИТАНИЯ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38872" y="584775"/>
            <a:ext cx="8863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рекомендованная Всемирной Организацией здравоохранения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15837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07968" y="260648"/>
            <a:ext cx="62045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</a:rPr>
              <a:t>Вторая ступень пирамиды – </a:t>
            </a:r>
          </a:p>
          <a:p>
            <a:pPr algn="ctr"/>
            <a:r>
              <a:rPr lang="ru-RU" sz="3600" b="1" dirty="0">
                <a:solidFill>
                  <a:srgbClr val="00B050"/>
                </a:solidFill>
              </a:rPr>
              <a:t>это фрукты и овощи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3059" y="4758642"/>
            <a:ext cx="38637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взрослый человек за год должен съедать 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180 кг овощей и фруктов</a:t>
            </a:r>
          </a:p>
        </p:txBody>
      </p:sp>
      <p:pic>
        <p:nvPicPr>
          <p:cNvPr id="2052" name="Picture 4" descr="http://hcenter-irk.info/sites/default/files/urozhai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4" y="404664"/>
            <a:ext cx="6462018" cy="431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t.depositphotos.com/1788799/1456/v/950/depositphotos_14569631-funny-fruit-carto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865" y="1800997"/>
            <a:ext cx="4820455" cy="48204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img-fotki.yandex.ru/get/9255/47407354.d53/0_154328_53cffb50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180" y="4484207"/>
            <a:ext cx="2147594" cy="214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7594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66299" y="188491"/>
            <a:ext cx="27682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</a:rPr>
              <a:t>ЯГОДЫ</a:t>
            </a:r>
          </a:p>
        </p:txBody>
      </p:sp>
      <p:pic>
        <p:nvPicPr>
          <p:cNvPr id="3074" name="Picture 2" descr="http://img-fotki.yandex.ru/get/9115/47407354.c16/0_12675b_83aa1ce1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09" y="461433"/>
            <a:ext cx="4786085" cy="330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playcast.ru/uploads/2016/01/26/1700014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41" y="3424109"/>
            <a:ext cx="5363819" cy="347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allday1.com/uploads/posts/2014-11/1417095414_allday1.com_2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7" t="4285" r="11747" b="5730"/>
          <a:stretch/>
        </p:blipFill>
        <p:spPr bwMode="auto">
          <a:xfrm>
            <a:off x="6456040" y="1146691"/>
            <a:ext cx="5112568" cy="5368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8009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5561" y="270753"/>
            <a:ext cx="7999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ОВОЩНЫЕ И ФРУКТОВЫЕ СОКИ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951043"/>
            <a:ext cx="9145016" cy="571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74755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5360" y="313634"/>
            <a:ext cx="115932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kern="0" dirty="0">
                <a:solidFill>
                  <a:srgbClr val="FF0000"/>
                </a:solidFill>
                <a:ea typeface="Calibri"/>
              </a:rPr>
              <a:t>Третья ступень пирамиды </a:t>
            </a:r>
            <a:r>
              <a:rPr lang="ru-RU" sz="4000" b="1" kern="0" dirty="0" smtClean="0">
                <a:solidFill>
                  <a:srgbClr val="FF0000"/>
                </a:solidFill>
                <a:ea typeface="Calibri"/>
              </a:rPr>
              <a:t>–</a:t>
            </a:r>
            <a:r>
              <a:rPr lang="ru-RU" sz="4000" b="1" dirty="0" smtClean="0">
                <a:solidFill>
                  <a:srgbClr val="FF0000"/>
                </a:solidFill>
                <a:ea typeface="Calibri"/>
              </a:rPr>
              <a:t> </a:t>
            </a:r>
            <a:r>
              <a:rPr lang="ru-RU" sz="4000" b="1" dirty="0">
                <a:solidFill>
                  <a:srgbClr val="FF0000"/>
                </a:solidFill>
                <a:ea typeface="Calibri"/>
              </a:rPr>
              <a:t>это мясо, </a:t>
            </a:r>
            <a:r>
              <a:rPr lang="ru-RU" sz="4000" b="1" dirty="0" smtClean="0">
                <a:solidFill>
                  <a:srgbClr val="FF0000"/>
                </a:solidFill>
                <a:ea typeface="Calibri"/>
              </a:rPr>
              <a:t>рыба, птица и </a:t>
            </a:r>
            <a:r>
              <a:rPr lang="ru-RU" sz="4000" b="1" dirty="0">
                <a:solidFill>
                  <a:srgbClr val="FF0000"/>
                </a:solidFill>
                <a:ea typeface="Calibri"/>
              </a:rPr>
              <a:t>молочные продукты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7" y="1844824"/>
            <a:ext cx="3987599" cy="2432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1778422"/>
            <a:ext cx="4896544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627" y="4485407"/>
            <a:ext cx="3740900" cy="2244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4452681"/>
            <a:ext cx="4176464" cy="2195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1387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801</TotalTime>
  <Words>208</Words>
  <Application>Microsoft Office PowerPoint</Application>
  <PresentationFormat>Широкоэкранный</PresentationFormat>
  <Paragraphs>50</Paragraphs>
  <Slides>33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2" baseType="lpstr">
      <vt:lpstr>Arial</vt:lpstr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Йогурт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XTreme.ws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mikhailovkirill2012@mail.ru</cp:lastModifiedBy>
  <cp:revision>66</cp:revision>
  <dcterms:created xsi:type="dcterms:W3CDTF">2017-04-24T16:58:46Z</dcterms:created>
  <dcterms:modified xsi:type="dcterms:W3CDTF">2017-05-25T09:59:42Z</dcterms:modified>
</cp:coreProperties>
</file>