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68" r:id="rId15"/>
    <p:sldId id="274" r:id="rId16"/>
    <p:sldId id="273" r:id="rId17"/>
    <p:sldId id="275" r:id="rId18"/>
    <p:sldId id="276" r:id="rId19"/>
    <p:sldId id="278" r:id="rId20"/>
    <p:sldId id="277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полет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6732240" cy="1700807"/>
          </a:xfrm>
        </p:spPr>
        <p:txBody>
          <a:bodyPr>
            <a:normAutofit fontScale="90000"/>
          </a:bodyPr>
          <a:lstStyle/>
          <a:p>
            <a:pPr marL="182880" indent="0" algn="r">
              <a:buNone/>
            </a:pPr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Волшебный мир эмоций</a:t>
            </a: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Р· РјСѓР»СЊС‚С„РёР»СЊРјР° РљСЂРѕС€РєР° Р•РЅРѕС‚ - РЈР»С‹Р±РєР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8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237312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_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19"/>
            <a:ext cx="9144000" cy="688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58f5e80e22f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"/>
            <a:ext cx="9144000" cy="689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3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Kolobo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554765" cy="47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83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0"/>
            <a:ext cx="547260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4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2075229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04" y="-243408"/>
            <a:ext cx="5157192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463553013_1459320863_1435042313_dosu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49694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ІС‹С…РѕРґ РєРѕСЂРѕР»СЏ  Рё  РєРѕСЂРѕР»РµРІС‹ - РўРѕСЂР¶РµСЃС‚РІРµРЅРЅР°СЏ РјСѓР·С‹РєР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" end="641401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165304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8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џРµСЃРµРЅРєР° РїР°СЂРѕРІРѕР·РёРєР°-РџР°СЂРѕРІРѕР·РёРє РёР· Р РѕРјР°С€РєРѕРІРѕ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71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-2" y="0"/>
            <a:ext cx="912848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6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u_ceef1bc3296545e78ebb8d66c7506cf7_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83"/>
            <a:ext cx="9144000" cy="687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111552" y="-21883"/>
            <a:ext cx="4032448" cy="6480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Страна «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Веселяндрия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царь горох и царевна розач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484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0"/>
            <a:ext cx="8064895" cy="59346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Физкультминутка «Утренняя зарядка»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¤РёР·РјРёРЅСѓС‚РєР°-РјРёРЅСѓС‚РєР° 31- РєРѕС€Р°С‡СЊСЏ (РѕС‚ С‚РµС‚СѓС€РєРё РЎРѕРІС‹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48680"/>
            <a:ext cx="8568952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404665"/>
            <a:ext cx="8136903" cy="5530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«Ромашка настроения»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Z:\логопед\30.05.2017г.открытое занятие май\печать\упражнение ромашка\7 коп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184576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логопед\30.05.2017г.открытое занятие май\печать\упражнение ромашка\2 копии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53" b="43717"/>
          <a:stretch/>
        </p:blipFill>
        <p:spPr bwMode="auto">
          <a:xfrm>
            <a:off x="179512" y="1473086"/>
            <a:ext cx="1434951" cy="1667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логопед\30.05.2017г.открытое занятие май\печать\упражнение ромашка\2 копии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3" r="30818" b="50000"/>
          <a:stretch/>
        </p:blipFill>
        <p:spPr bwMode="auto">
          <a:xfrm>
            <a:off x="179512" y="4045230"/>
            <a:ext cx="1362943" cy="1469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логопед\30.05.2017г.открытое занятие май\печать\упражнение ромашка\2 копии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1" b="43234"/>
          <a:stretch/>
        </p:blipFill>
        <p:spPr bwMode="auto">
          <a:xfrm>
            <a:off x="7452320" y="1473086"/>
            <a:ext cx="1338670" cy="1723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логопед\30.05.2017г.открытое занятие май\печать\упражнение ромашка\2 копии (5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49628" r="50223" b="-3011"/>
          <a:stretch/>
        </p:blipFill>
        <p:spPr bwMode="auto">
          <a:xfrm>
            <a:off x="7308304" y="4045230"/>
            <a:ext cx="1626702" cy="168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971600" y="332657"/>
            <a:ext cx="7560839" cy="56020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«Шарики настроения»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ulyb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32" y="908720"/>
            <a:ext cx="6453336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 РµР»Р°РєСЃР°С†РёРѕРЅРЅР°СЏ РјСѓР·С‹РєР° РґР»СЏ РґСѓС€Рё - Р‘РµР· РЅР°Р·РІР°РЅРёСЏ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0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1285319820_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184576" cy="55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1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џРµСЃРµРЅРєР° РїР°СЂРѕРІРѕР·РёРєР°-РџР°СЂРѕРІРѕР·РёРє РёР· Р РѕРјР°С€РєРѕРІРѕ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466"/>
            <a:ext cx="9200539" cy="68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575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fmp_433914156387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332656"/>
            <a:ext cx="5112567" cy="411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1094521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6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0"/>
            <a:ext cx="8229600" cy="6453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Путешествие «Волшебный мир эмоций»</a:t>
            </a:r>
            <a:endParaRPr lang="ru-RU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џРµСЃРµРЅРєР° РїР°СЂРѕРІРѕР·РёРєР°-РџР°СЂРѕРІРѕР·РёРє РёР· Р РѕРјР°С€РєРѕРІРѕ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64" y="620688"/>
            <a:ext cx="8820472" cy="610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7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7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208911" cy="567401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Страна «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Печалия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картинки на призентацию\46685_935x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49130"/>
            <a:ext cx="4045074" cy="545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несмея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102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79" y="6311670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332657"/>
            <a:ext cx="8784976" cy="560200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«Дружба начинается с улыбки»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95284769-boys-and-girls-holding-hands-in-cir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12068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734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332657"/>
            <a:ext cx="6373516" cy="93610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«Изобрази»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1854178_html_34e7c4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84776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7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картинки на призентацию\j56918_13057403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6" y="406902"/>
            <a:ext cx="3917036" cy="60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есмеяна весела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" end="234053.15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949280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џРµСЃРµРЅРєР° РїР°СЂРѕРІРѕР·РёРєР°-РџР°СЂРѕРІРѕР·РёРє РёР· Р РѕРјР°С€РєРѕРІРѕ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71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-2" y="0"/>
            <a:ext cx="919277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3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43608" y="188639"/>
            <a:ext cx="7560839" cy="115212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Страна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Ахистрахия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a894722e1bdd92607c01f7e7f404295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2276" r="4138" b="6056"/>
          <a:stretch/>
        </p:blipFill>
        <p:spPr bwMode="auto">
          <a:xfrm>
            <a:off x="2339752" y="692696"/>
            <a:ext cx="4608512" cy="590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щ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85" y="6093296"/>
            <a:ext cx="321568" cy="3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685</TotalTime>
  <Words>48</Words>
  <Application>Microsoft Office PowerPoint</Application>
  <PresentationFormat>Экран (4:3)</PresentationFormat>
  <Paragraphs>11</Paragraphs>
  <Slides>21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Georgia</vt:lpstr>
      <vt:lpstr>Times New Roman</vt:lpstr>
      <vt:lpstr>Trebuchet MS</vt:lpstr>
      <vt:lpstr>Воздушный поток</vt:lpstr>
      <vt:lpstr>Волшебный мир эмоций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</dc:creator>
  <cp:lastModifiedBy>mikhailovkirill2012@mail.ru</cp:lastModifiedBy>
  <cp:revision>37</cp:revision>
  <dcterms:created xsi:type="dcterms:W3CDTF">2017-05-05T06:19:06Z</dcterms:created>
  <dcterms:modified xsi:type="dcterms:W3CDTF">2017-05-29T14:49:23Z</dcterms:modified>
</cp:coreProperties>
</file>