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279" r:id="rId2"/>
    <p:sldId id="274" r:id="rId3"/>
    <p:sldId id="258" r:id="rId4"/>
    <p:sldId id="259" r:id="rId5"/>
    <p:sldId id="275" r:id="rId6"/>
    <p:sldId id="257" r:id="rId7"/>
    <p:sldId id="261" r:id="rId8"/>
    <p:sldId id="263" r:id="rId9"/>
    <p:sldId id="283" r:id="rId10"/>
    <p:sldId id="276" r:id="rId11"/>
    <p:sldId id="281" r:id="rId12"/>
    <p:sldId id="277" r:id="rId13"/>
    <p:sldId id="269" r:id="rId14"/>
    <p:sldId id="273" r:id="rId15"/>
    <p:sldId id="278" r:id="rId16"/>
    <p:sldId id="280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639C3-BC7F-49E6-89B6-5F519808866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70B51F-DA64-4DE5-92ED-AE896F077C18}">
      <dgm:prSet/>
      <dgm:spPr/>
      <dgm:t>
        <a:bodyPr/>
        <a:lstStyle/>
        <a:p>
          <a:pPr rtl="0"/>
          <a:r>
            <a:rPr lang="ru-RU" smtClean="0"/>
            <a:t>Антисоциальное поведение</a:t>
          </a:r>
          <a:endParaRPr lang="ru-RU"/>
        </a:p>
      </dgm:t>
    </dgm:pt>
    <dgm:pt modelId="{67FD9AC5-0365-4FB9-9016-D8CCCF8A66CD}" type="parTrans" cxnId="{35E58B16-E970-47BE-A241-10DA856C97CC}">
      <dgm:prSet/>
      <dgm:spPr/>
      <dgm:t>
        <a:bodyPr/>
        <a:lstStyle/>
        <a:p>
          <a:endParaRPr lang="ru-RU"/>
        </a:p>
      </dgm:t>
    </dgm:pt>
    <dgm:pt modelId="{3892A4D9-6842-42A5-988D-7197DA64C3E2}" type="sibTrans" cxnId="{35E58B16-E970-47BE-A241-10DA856C97CC}">
      <dgm:prSet/>
      <dgm:spPr/>
      <dgm:t>
        <a:bodyPr/>
        <a:lstStyle/>
        <a:p>
          <a:endParaRPr lang="ru-RU"/>
        </a:p>
      </dgm:t>
    </dgm:pt>
    <dgm:pt modelId="{B06DA97A-903D-4683-91C9-9F96E9E2E524}">
      <dgm:prSet/>
      <dgm:spPr/>
      <dgm:t>
        <a:bodyPr/>
        <a:lstStyle/>
        <a:p>
          <a:pPr rtl="0"/>
          <a:r>
            <a:rPr lang="ru-RU" smtClean="0"/>
            <a:t>Асоциальное поведение</a:t>
          </a:r>
          <a:endParaRPr lang="ru-RU"/>
        </a:p>
      </dgm:t>
    </dgm:pt>
    <dgm:pt modelId="{459816A7-4F3F-4ED7-9B5D-FE49E3536FC4}" type="parTrans" cxnId="{5D31C340-82A8-493F-B816-801F5CD79F7E}">
      <dgm:prSet/>
      <dgm:spPr/>
      <dgm:t>
        <a:bodyPr/>
        <a:lstStyle/>
        <a:p>
          <a:endParaRPr lang="ru-RU"/>
        </a:p>
      </dgm:t>
    </dgm:pt>
    <dgm:pt modelId="{D010B668-9FD8-4D64-942F-0D886C3C48EE}" type="sibTrans" cxnId="{5D31C340-82A8-493F-B816-801F5CD79F7E}">
      <dgm:prSet/>
      <dgm:spPr/>
      <dgm:t>
        <a:bodyPr/>
        <a:lstStyle/>
        <a:p>
          <a:endParaRPr lang="ru-RU"/>
        </a:p>
      </dgm:t>
    </dgm:pt>
    <dgm:pt modelId="{E88AE7E8-F2A6-4A03-8246-7AD6EB547C97}">
      <dgm:prSet/>
      <dgm:spPr/>
      <dgm:t>
        <a:bodyPr/>
        <a:lstStyle/>
        <a:p>
          <a:pPr rtl="0"/>
          <a:r>
            <a:rPr lang="ru-RU" smtClean="0"/>
            <a:t>Аутодеструктивное поведение</a:t>
          </a:r>
          <a:endParaRPr lang="ru-RU"/>
        </a:p>
      </dgm:t>
    </dgm:pt>
    <dgm:pt modelId="{B654B76C-065B-4BA3-A34A-44189412F8BA}" type="parTrans" cxnId="{FBDCC3A9-F16A-4230-A178-E8C69F9A1BC1}">
      <dgm:prSet/>
      <dgm:spPr/>
      <dgm:t>
        <a:bodyPr/>
        <a:lstStyle/>
        <a:p>
          <a:endParaRPr lang="ru-RU"/>
        </a:p>
      </dgm:t>
    </dgm:pt>
    <dgm:pt modelId="{DFC3DEC1-630B-4A9D-9E60-51B65A4CC9D0}" type="sibTrans" cxnId="{FBDCC3A9-F16A-4230-A178-E8C69F9A1BC1}">
      <dgm:prSet/>
      <dgm:spPr/>
      <dgm:t>
        <a:bodyPr/>
        <a:lstStyle/>
        <a:p>
          <a:endParaRPr lang="ru-RU"/>
        </a:p>
      </dgm:t>
    </dgm:pt>
    <dgm:pt modelId="{11A45E67-ADBC-47ED-ABE2-210283305B85}" type="pres">
      <dgm:prSet presAssocID="{912639C3-BC7F-49E6-89B6-5F5198088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0B4D5-6F5F-49FC-B633-624DAF0EF832}" type="pres">
      <dgm:prSet presAssocID="{7A70B51F-DA64-4DE5-92ED-AE896F077C18}" presName="parentText" presStyleLbl="node1" presStyleIdx="0" presStyleCnt="3" custLinFactY="-1646" custLinFactNeighborX="46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6085B-8394-4637-B57D-034D166F7EC1}" type="pres">
      <dgm:prSet presAssocID="{3892A4D9-6842-42A5-988D-7197DA64C3E2}" presName="spacer" presStyleCnt="0"/>
      <dgm:spPr/>
    </dgm:pt>
    <dgm:pt modelId="{C15DCBC5-38E7-40CF-8DA8-4FA23ED5CE44}" type="pres">
      <dgm:prSet presAssocID="{B06DA97A-903D-4683-91C9-9F96E9E2E5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E5275-4CEE-4DBD-A24F-F843C9CF7EA2}" type="pres">
      <dgm:prSet presAssocID="{D010B668-9FD8-4D64-942F-0D886C3C48EE}" presName="spacer" presStyleCnt="0"/>
      <dgm:spPr/>
    </dgm:pt>
    <dgm:pt modelId="{C1137091-E98B-452E-94E8-D9D0E3B88604}" type="pres">
      <dgm:prSet presAssocID="{E88AE7E8-F2A6-4A03-8246-7AD6EB547C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56170-9B94-43F8-B6E4-37CF772C3E37}" type="presOf" srcId="{912639C3-BC7F-49E6-89B6-5F519808866A}" destId="{11A45E67-ADBC-47ED-ABE2-210283305B85}" srcOrd="0" destOrd="0" presId="urn:microsoft.com/office/officeart/2005/8/layout/vList2"/>
    <dgm:cxn modelId="{D2BA8C85-F7EF-4BC6-9A13-60CC49A191CD}" type="presOf" srcId="{7A70B51F-DA64-4DE5-92ED-AE896F077C18}" destId="{4BC0B4D5-6F5F-49FC-B633-624DAF0EF832}" srcOrd="0" destOrd="0" presId="urn:microsoft.com/office/officeart/2005/8/layout/vList2"/>
    <dgm:cxn modelId="{FD5239E0-5E0B-4377-9880-80BAAEC2B38E}" type="presOf" srcId="{E88AE7E8-F2A6-4A03-8246-7AD6EB547C97}" destId="{C1137091-E98B-452E-94E8-D9D0E3B88604}" srcOrd="0" destOrd="0" presId="urn:microsoft.com/office/officeart/2005/8/layout/vList2"/>
    <dgm:cxn modelId="{FBDCC3A9-F16A-4230-A178-E8C69F9A1BC1}" srcId="{912639C3-BC7F-49E6-89B6-5F519808866A}" destId="{E88AE7E8-F2A6-4A03-8246-7AD6EB547C97}" srcOrd="2" destOrd="0" parTransId="{B654B76C-065B-4BA3-A34A-44189412F8BA}" sibTransId="{DFC3DEC1-630B-4A9D-9E60-51B65A4CC9D0}"/>
    <dgm:cxn modelId="{CDACDA2E-F462-4FA6-97F5-D0B7C2D0578E}" type="presOf" srcId="{B06DA97A-903D-4683-91C9-9F96E9E2E524}" destId="{C15DCBC5-38E7-40CF-8DA8-4FA23ED5CE44}" srcOrd="0" destOrd="0" presId="urn:microsoft.com/office/officeart/2005/8/layout/vList2"/>
    <dgm:cxn modelId="{35E58B16-E970-47BE-A241-10DA856C97CC}" srcId="{912639C3-BC7F-49E6-89B6-5F519808866A}" destId="{7A70B51F-DA64-4DE5-92ED-AE896F077C18}" srcOrd="0" destOrd="0" parTransId="{67FD9AC5-0365-4FB9-9016-D8CCCF8A66CD}" sibTransId="{3892A4D9-6842-42A5-988D-7197DA64C3E2}"/>
    <dgm:cxn modelId="{5D31C340-82A8-493F-B816-801F5CD79F7E}" srcId="{912639C3-BC7F-49E6-89B6-5F519808866A}" destId="{B06DA97A-903D-4683-91C9-9F96E9E2E524}" srcOrd="1" destOrd="0" parTransId="{459816A7-4F3F-4ED7-9B5D-FE49E3536FC4}" sibTransId="{D010B668-9FD8-4D64-942F-0D886C3C48EE}"/>
    <dgm:cxn modelId="{F0BB4F9D-3B7A-42E8-80EB-E7E4113E25F8}" type="presParOf" srcId="{11A45E67-ADBC-47ED-ABE2-210283305B85}" destId="{4BC0B4D5-6F5F-49FC-B633-624DAF0EF832}" srcOrd="0" destOrd="0" presId="urn:microsoft.com/office/officeart/2005/8/layout/vList2"/>
    <dgm:cxn modelId="{A32DD8C0-2555-4C05-B6E6-FA9A54DA7A13}" type="presParOf" srcId="{11A45E67-ADBC-47ED-ABE2-210283305B85}" destId="{A516085B-8394-4637-B57D-034D166F7EC1}" srcOrd="1" destOrd="0" presId="urn:microsoft.com/office/officeart/2005/8/layout/vList2"/>
    <dgm:cxn modelId="{8DBD6F71-A654-4742-A5DA-F3B0134B3FB3}" type="presParOf" srcId="{11A45E67-ADBC-47ED-ABE2-210283305B85}" destId="{C15DCBC5-38E7-40CF-8DA8-4FA23ED5CE44}" srcOrd="2" destOrd="0" presId="urn:microsoft.com/office/officeart/2005/8/layout/vList2"/>
    <dgm:cxn modelId="{26CE9432-B6AA-43D0-97D1-9B1A2A473D9B}" type="presParOf" srcId="{11A45E67-ADBC-47ED-ABE2-210283305B85}" destId="{52EE5275-4CEE-4DBD-A24F-F843C9CF7EA2}" srcOrd="3" destOrd="0" presId="urn:microsoft.com/office/officeart/2005/8/layout/vList2"/>
    <dgm:cxn modelId="{9D504F54-2878-41D6-9D9B-EEF351BDD022}" type="presParOf" srcId="{11A45E67-ADBC-47ED-ABE2-210283305B85}" destId="{C1137091-E98B-452E-94E8-D9D0E3B886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46FB4-942C-45CB-9B99-A32F6A7EDB8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ABD12-AAE2-4D19-A10E-97F0DEDB0C06}">
      <dgm:prSet/>
      <dgm:spPr/>
      <dgm:t>
        <a:bodyPr/>
        <a:lstStyle/>
        <a:p>
          <a:pPr rtl="0"/>
          <a:r>
            <a:rPr lang="ru-RU" b="0" dirty="0" smtClean="0"/>
            <a:t>Суицидальное поведение  </a:t>
          </a:r>
          <a:endParaRPr lang="ru-RU" b="0" dirty="0"/>
        </a:p>
      </dgm:t>
    </dgm:pt>
    <dgm:pt modelId="{EEE1184F-E2BF-4F35-BD40-AC262D470A17}" type="parTrans" cxnId="{B909FF46-4BF5-4BE6-9162-542B64DE95EC}">
      <dgm:prSet/>
      <dgm:spPr/>
      <dgm:t>
        <a:bodyPr/>
        <a:lstStyle/>
        <a:p>
          <a:endParaRPr lang="ru-RU"/>
        </a:p>
      </dgm:t>
    </dgm:pt>
    <dgm:pt modelId="{12B83BC0-1DB3-4B3B-946E-B6A19981E443}" type="sibTrans" cxnId="{B909FF46-4BF5-4BE6-9162-542B64DE95EC}">
      <dgm:prSet/>
      <dgm:spPr/>
      <dgm:t>
        <a:bodyPr/>
        <a:lstStyle/>
        <a:p>
          <a:endParaRPr lang="ru-RU"/>
        </a:p>
      </dgm:t>
    </dgm:pt>
    <dgm:pt modelId="{F8B891D3-E1DF-414F-A209-25A7498EA89E}">
      <dgm:prSet/>
      <dgm:spPr/>
      <dgm:t>
        <a:bodyPr/>
        <a:lstStyle/>
        <a:p>
          <a:pPr rtl="0"/>
          <a:r>
            <a:rPr lang="ru-RU" smtClean="0"/>
            <a:t>Пищевая  зависимость  </a:t>
          </a:r>
          <a:endParaRPr lang="ru-RU"/>
        </a:p>
      </dgm:t>
    </dgm:pt>
    <dgm:pt modelId="{309FD56D-9076-405C-BE0C-4C07F76ACB41}" type="parTrans" cxnId="{7BB67599-78C9-4DB1-8040-A5A5DA90E85F}">
      <dgm:prSet/>
      <dgm:spPr/>
      <dgm:t>
        <a:bodyPr/>
        <a:lstStyle/>
        <a:p>
          <a:endParaRPr lang="ru-RU"/>
        </a:p>
      </dgm:t>
    </dgm:pt>
    <dgm:pt modelId="{ED4DEA6A-99AC-49A1-BE56-FAD440F4CEE1}" type="sibTrans" cxnId="{7BB67599-78C9-4DB1-8040-A5A5DA90E85F}">
      <dgm:prSet/>
      <dgm:spPr/>
      <dgm:t>
        <a:bodyPr/>
        <a:lstStyle/>
        <a:p>
          <a:endParaRPr lang="ru-RU"/>
        </a:p>
      </dgm:t>
    </dgm:pt>
    <dgm:pt modelId="{77D86ED7-3BF9-4742-A532-D5B7543F40B7}">
      <dgm:prSet/>
      <dgm:spPr/>
      <dgm:t>
        <a:bodyPr/>
        <a:lstStyle/>
        <a:p>
          <a:pPr rtl="0"/>
          <a:r>
            <a:rPr lang="ru-RU" smtClean="0"/>
            <a:t>Аддиктивное  поведение </a:t>
          </a:r>
          <a:endParaRPr lang="ru-RU"/>
        </a:p>
      </dgm:t>
    </dgm:pt>
    <dgm:pt modelId="{FF73E397-FED2-4F7F-BE55-E54DD2B1FB03}" type="parTrans" cxnId="{37038D1C-9DD0-4063-AAAA-A06A57123DFE}">
      <dgm:prSet/>
      <dgm:spPr/>
      <dgm:t>
        <a:bodyPr/>
        <a:lstStyle/>
        <a:p>
          <a:endParaRPr lang="ru-RU"/>
        </a:p>
      </dgm:t>
    </dgm:pt>
    <dgm:pt modelId="{525C9A76-5F4E-4FEC-8606-CD4FB6BDE053}" type="sibTrans" cxnId="{37038D1C-9DD0-4063-AAAA-A06A57123DFE}">
      <dgm:prSet/>
      <dgm:spPr/>
      <dgm:t>
        <a:bodyPr/>
        <a:lstStyle/>
        <a:p>
          <a:endParaRPr lang="ru-RU"/>
        </a:p>
      </dgm:t>
    </dgm:pt>
    <dgm:pt modelId="{8C63A2D0-5C39-45F3-A51A-F96FEA4C4742}">
      <dgm:prSet/>
      <dgm:spPr/>
      <dgm:t>
        <a:bodyPr/>
        <a:lstStyle/>
        <a:p>
          <a:pPr rtl="0"/>
          <a:r>
            <a:rPr lang="ru-RU" smtClean="0"/>
            <a:t>(химические и нехимические  зависимости)</a:t>
          </a:r>
          <a:endParaRPr lang="ru-RU"/>
        </a:p>
      </dgm:t>
    </dgm:pt>
    <dgm:pt modelId="{7916D487-41C3-452F-B685-1B867BC73AD7}" type="parTrans" cxnId="{8B104AC5-6EE1-4CD4-BD1B-6E9BC2D99EA5}">
      <dgm:prSet/>
      <dgm:spPr/>
      <dgm:t>
        <a:bodyPr/>
        <a:lstStyle/>
        <a:p>
          <a:endParaRPr lang="ru-RU"/>
        </a:p>
      </dgm:t>
    </dgm:pt>
    <dgm:pt modelId="{F15EEC46-AFA2-4AB7-9AF8-A39685E380F1}" type="sibTrans" cxnId="{8B104AC5-6EE1-4CD4-BD1B-6E9BC2D99EA5}">
      <dgm:prSet/>
      <dgm:spPr/>
      <dgm:t>
        <a:bodyPr/>
        <a:lstStyle/>
        <a:p>
          <a:endParaRPr lang="ru-RU"/>
        </a:p>
      </dgm:t>
    </dgm:pt>
    <dgm:pt modelId="{03D67D1A-D1D9-4B32-9C12-D007FA7AA528}">
      <dgm:prSet/>
      <dgm:spPr/>
      <dgm:t>
        <a:bodyPr/>
        <a:lstStyle/>
        <a:p>
          <a:pPr rtl="0"/>
          <a:r>
            <a:rPr lang="ru-RU" dirty="0" smtClean="0"/>
            <a:t>Фанатическое  поведение  </a:t>
          </a:r>
          <a:endParaRPr lang="ru-RU" dirty="0"/>
        </a:p>
      </dgm:t>
    </dgm:pt>
    <dgm:pt modelId="{4730387B-71E7-4E90-891D-95EFCF7EE9C7}" type="parTrans" cxnId="{796C5F59-7FB6-4ECE-99B4-4BFC14023EA1}">
      <dgm:prSet/>
      <dgm:spPr/>
      <dgm:t>
        <a:bodyPr/>
        <a:lstStyle/>
        <a:p>
          <a:endParaRPr lang="ru-RU"/>
        </a:p>
      </dgm:t>
    </dgm:pt>
    <dgm:pt modelId="{5161F27A-0E8B-45A5-9335-4B94DC1ADBBD}" type="sibTrans" cxnId="{796C5F59-7FB6-4ECE-99B4-4BFC14023EA1}">
      <dgm:prSet/>
      <dgm:spPr/>
      <dgm:t>
        <a:bodyPr/>
        <a:lstStyle/>
        <a:p>
          <a:endParaRPr lang="ru-RU"/>
        </a:p>
      </dgm:t>
    </dgm:pt>
    <dgm:pt modelId="{7E062EA6-EDCB-49B1-9886-3D1C5C36BB21}">
      <dgm:prSet/>
      <dgm:spPr/>
      <dgm:t>
        <a:bodyPr/>
        <a:lstStyle/>
        <a:p>
          <a:pPr rtl="0"/>
          <a:r>
            <a:rPr lang="ru-RU" smtClean="0"/>
            <a:t>Виктимное  поведение  </a:t>
          </a:r>
          <a:endParaRPr lang="ru-RU"/>
        </a:p>
      </dgm:t>
    </dgm:pt>
    <dgm:pt modelId="{7E3195B5-AB3C-4DCC-8F9A-759BBDF733A9}" type="parTrans" cxnId="{3A29F774-04AD-41C7-A9A1-33BF95B55384}">
      <dgm:prSet/>
      <dgm:spPr/>
      <dgm:t>
        <a:bodyPr/>
        <a:lstStyle/>
        <a:p>
          <a:endParaRPr lang="ru-RU"/>
        </a:p>
      </dgm:t>
    </dgm:pt>
    <dgm:pt modelId="{38027BE3-FBED-4127-8F30-D6052BD1E9D4}" type="sibTrans" cxnId="{3A29F774-04AD-41C7-A9A1-33BF95B55384}">
      <dgm:prSet/>
      <dgm:spPr/>
      <dgm:t>
        <a:bodyPr/>
        <a:lstStyle/>
        <a:p>
          <a:endParaRPr lang="ru-RU"/>
        </a:p>
      </dgm:t>
    </dgm:pt>
    <dgm:pt modelId="{C372F579-33A4-4605-B3D8-41C7BFB9C1A5}">
      <dgm:prSet/>
      <dgm:spPr/>
      <dgm:t>
        <a:bodyPr/>
        <a:lstStyle/>
        <a:p>
          <a:pPr rtl="0"/>
          <a:r>
            <a:rPr lang="ru-RU" smtClean="0"/>
            <a:t>Деятельность  с  выраженным  риском  для  жизни </a:t>
          </a:r>
          <a:endParaRPr lang="ru-RU"/>
        </a:p>
      </dgm:t>
    </dgm:pt>
    <dgm:pt modelId="{C9D90477-760A-460A-8598-E9AD51F66BA7}" type="parTrans" cxnId="{C881D36C-776F-4111-8AEC-8B2DC54ED445}">
      <dgm:prSet/>
      <dgm:spPr/>
      <dgm:t>
        <a:bodyPr/>
        <a:lstStyle/>
        <a:p>
          <a:endParaRPr lang="ru-RU"/>
        </a:p>
      </dgm:t>
    </dgm:pt>
    <dgm:pt modelId="{474B18EF-0F53-48C4-AA21-A9D39498F756}" type="sibTrans" cxnId="{C881D36C-776F-4111-8AEC-8B2DC54ED445}">
      <dgm:prSet/>
      <dgm:spPr/>
      <dgm:t>
        <a:bodyPr/>
        <a:lstStyle/>
        <a:p>
          <a:endParaRPr lang="ru-RU"/>
        </a:p>
      </dgm:t>
    </dgm:pt>
    <dgm:pt modelId="{95C05393-D493-4217-A75F-68FA558C0355}" type="pres">
      <dgm:prSet presAssocID="{1ED46FB4-942C-45CB-9B99-A32F6A7EDB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120EA2-1F4C-4EAB-90A1-E48146BF98D1}" type="pres">
      <dgm:prSet presAssocID="{AC1ABD12-AAE2-4D19-A10E-97F0DEDB0C06}" presName="parentText" presStyleLbl="node1" presStyleIdx="0" presStyleCnt="7" custScaleY="107630" custLinFactNeighborX="-811" custLinFactNeighborY="73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DD10E-9722-4C06-895B-1327A1660C26}" type="pres">
      <dgm:prSet presAssocID="{12B83BC0-1DB3-4B3B-946E-B6A19981E443}" presName="spacer" presStyleCnt="0"/>
      <dgm:spPr/>
    </dgm:pt>
    <dgm:pt modelId="{32AD9DB6-2334-4303-9C1E-BBFAC155DCFA}" type="pres">
      <dgm:prSet presAssocID="{F8B891D3-E1DF-414F-A209-25A7498EA89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249C6-499A-45F5-B1A8-C2007D045031}" type="pres">
      <dgm:prSet presAssocID="{ED4DEA6A-99AC-49A1-BE56-FAD440F4CEE1}" presName="spacer" presStyleCnt="0"/>
      <dgm:spPr/>
    </dgm:pt>
    <dgm:pt modelId="{26B36B6C-ABB1-4426-BBDB-FF22310003DF}" type="pres">
      <dgm:prSet presAssocID="{77D86ED7-3BF9-4742-A532-D5B7543F40B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E73DD-462A-404A-81CE-63EB636A76A6}" type="pres">
      <dgm:prSet presAssocID="{525C9A76-5F4E-4FEC-8606-CD4FB6BDE053}" presName="spacer" presStyleCnt="0"/>
      <dgm:spPr/>
    </dgm:pt>
    <dgm:pt modelId="{62D39ACE-6088-458F-8BB0-D1CE9459E732}" type="pres">
      <dgm:prSet presAssocID="{8C63A2D0-5C39-45F3-A51A-F96FEA4C474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9BC5F-7B21-442E-90D3-CE6664D1A635}" type="pres">
      <dgm:prSet presAssocID="{F15EEC46-AFA2-4AB7-9AF8-A39685E380F1}" presName="spacer" presStyleCnt="0"/>
      <dgm:spPr/>
    </dgm:pt>
    <dgm:pt modelId="{857A8E32-09DC-4291-B242-AA3B2E08A561}" type="pres">
      <dgm:prSet presAssocID="{03D67D1A-D1D9-4B32-9C12-D007FA7AA52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2D069-D0BA-4D44-9808-79D4E6FB6C50}" type="pres">
      <dgm:prSet presAssocID="{5161F27A-0E8B-45A5-9335-4B94DC1ADBBD}" presName="spacer" presStyleCnt="0"/>
      <dgm:spPr/>
    </dgm:pt>
    <dgm:pt modelId="{DAB04E28-0D67-4C2C-BC57-79372EEEBE56}" type="pres">
      <dgm:prSet presAssocID="{7E062EA6-EDCB-49B1-9886-3D1C5C36BB2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403A9-8CB0-4BE3-AB3E-131CD67794F8}" type="pres">
      <dgm:prSet presAssocID="{38027BE3-FBED-4127-8F30-D6052BD1E9D4}" presName="spacer" presStyleCnt="0"/>
      <dgm:spPr/>
    </dgm:pt>
    <dgm:pt modelId="{1FD20800-3C3A-4442-B945-6290EC5622C5}" type="pres">
      <dgm:prSet presAssocID="{C372F579-33A4-4605-B3D8-41C7BFB9C1A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38D1C-9DD0-4063-AAAA-A06A57123DFE}" srcId="{1ED46FB4-942C-45CB-9B99-A32F6A7EDB81}" destId="{77D86ED7-3BF9-4742-A532-D5B7543F40B7}" srcOrd="2" destOrd="0" parTransId="{FF73E397-FED2-4F7F-BE55-E54DD2B1FB03}" sibTransId="{525C9A76-5F4E-4FEC-8606-CD4FB6BDE053}"/>
    <dgm:cxn modelId="{7BB67599-78C9-4DB1-8040-A5A5DA90E85F}" srcId="{1ED46FB4-942C-45CB-9B99-A32F6A7EDB81}" destId="{F8B891D3-E1DF-414F-A209-25A7498EA89E}" srcOrd="1" destOrd="0" parTransId="{309FD56D-9076-405C-BE0C-4C07F76ACB41}" sibTransId="{ED4DEA6A-99AC-49A1-BE56-FAD440F4CEE1}"/>
    <dgm:cxn modelId="{796C5F59-7FB6-4ECE-99B4-4BFC14023EA1}" srcId="{1ED46FB4-942C-45CB-9B99-A32F6A7EDB81}" destId="{03D67D1A-D1D9-4B32-9C12-D007FA7AA528}" srcOrd="4" destOrd="0" parTransId="{4730387B-71E7-4E90-891D-95EFCF7EE9C7}" sibTransId="{5161F27A-0E8B-45A5-9335-4B94DC1ADBBD}"/>
    <dgm:cxn modelId="{B909FF46-4BF5-4BE6-9162-542B64DE95EC}" srcId="{1ED46FB4-942C-45CB-9B99-A32F6A7EDB81}" destId="{AC1ABD12-AAE2-4D19-A10E-97F0DEDB0C06}" srcOrd="0" destOrd="0" parTransId="{EEE1184F-E2BF-4F35-BD40-AC262D470A17}" sibTransId="{12B83BC0-1DB3-4B3B-946E-B6A19981E443}"/>
    <dgm:cxn modelId="{3A29F774-04AD-41C7-A9A1-33BF95B55384}" srcId="{1ED46FB4-942C-45CB-9B99-A32F6A7EDB81}" destId="{7E062EA6-EDCB-49B1-9886-3D1C5C36BB21}" srcOrd="5" destOrd="0" parTransId="{7E3195B5-AB3C-4DCC-8F9A-759BBDF733A9}" sibTransId="{38027BE3-FBED-4127-8F30-D6052BD1E9D4}"/>
    <dgm:cxn modelId="{9569B574-325D-495C-8FA1-5BCAEFECD1D3}" type="presOf" srcId="{1ED46FB4-942C-45CB-9B99-A32F6A7EDB81}" destId="{95C05393-D493-4217-A75F-68FA558C0355}" srcOrd="0" destOrd="0" presId="urn:microsoft.com/office/officeart/2005/8/layout/vList2"/>
    <dgm:cxn modelId="{85834F6F-6D85-455E-97AD-69DB93E6AEAE}" type="presOf" srcId="{03D67D1A-D1D9-4B32-9C12-D007FA7AA528}" destId="{857A8E32-09DC-4291-B242-AA3B2E08A561}" srcOrd="0" destOrd="0" presId="urn:microsoft.com/office/officeart/2005/8/layout/vList2"/>
    <dgm:cxn modelId="{1002E986-CE7B-4817-B7D2-B94AEAB29F99}" type="presOf" srcId="{AC1ABD12-AAE2-4D19-A10E-97F0DEDB0C06}" destId="{9C120EA2-1F4C-4EAB-90A1-E48146BF98D1}" srcOrd="0" destOrd="0" presId="urn:microsoft.com/office/officeart/2005/8/layout/vList2"/>
    <dgm:cxn modelId="{33DA79BA-3540-4C64-9201-9F3AB3E53D61}" type="presOf" srcId="{7E062EA6-EDCB-49B1-9886-3D1C5C36BB21}" destId="{DAB04E28-0D67-4C2C-BC57-79372EEEBE56}" srcOrd="0" destOrd="0" presId="urn:microsoft.com/office/officeart/2005/8/layout/vList2"/>
    <dgm:cxn modelId="{C881D36C-776F-4111-8AEC-8B2DC54ED445}" srcId="{1ED46FB4-942C-45CB-9B99-A32F6A7EDB81}" destId="{C372F579-33A4-4605-B3D8-41C7BFB9C1A5}" srcOrd="6" destOrd="0" parTransId="{C9D90477-760A-460A-8598-E9AD51F66BA7}" sibTransId="{474B18EF-0F53-48C4-AA21-A9D39498F756}"/>
    <dgm:cxn modelId="{CCC6B264-660E-4ED6-AAEA-BB14D93A61AC}" type="presOf" srcId="{C372F579-33A4-4605-B3D8-41C7BFB9C1A5}" destId="{1FD20800-3C3A-4442-B945-6290EC5622C5}" srcOrd="0" destOrd="0" presId="urn:microsoft.com/office/officeart/2005/8/layout/vList2"/>
    <dgm:cxn modelId="{FCCED183-3003-4A15-9A6B-05C4063FF60A}" type="presOf" srcId="{F8B891D3-E1DF-414F-A209-25A7498EA89E}" destId="{32AD9DB6-2334-4303-9C1E-BBFAC155DCFA}" srcOrd="0" destOrd="0" presId="urn:microsoft.com/office/officeart/2005/8/layout/vList2"/>
    <dgm:cxn modelId="{CF93E153-6B02-4BBB-B89C-895530CF30F8}" type="presOf" srcId="{8C63A2D0-5C39-45F3-A51A-F96FEA4C4742}" destId="{62D39ACE-6088-458F-8BB0-D1CE9459E732}" srcOrd="0" destOrd="0" presId="urn:microsoft.com/office/officeart/2005/8/layout/vList2"/>
    <dgm:cxn modelId="{8B104AC5-6EE1-4CD4-BD1B-6E9BC2D99EA5}" srcId="{1ED46FB4-942C-45CB-9B99-A32F6A7EDB81}" destId="{8C63A2D0-5C39-45F3-A51A-F96FEA4C4742}" srcOrd="3" destOrd="0" parTransId="{7916D487-41C3-452F-B685-1B867BC73AD7}" sibTransId="{F15EEC46-AFA2-4AB7-9AF8-A39685E380F1}"/>
    <dgm:cxn modelId="{EB038872-E98F-4036-8709-347BCC5AB669}" type="presOf" srcId="{77D86ED7-3BF9-4742-A532-D5B7543F40B7}" destId="{26B36B6C-ABB1-4426-BBDB-FF22310003DF}" srcOrd="0" destOrd="0" presId="urn:microsoft.com/office/officeart/2005/8/layout/vList2"/>
    <dgm:cxn modelId="{85FE47B1-0626-4720-BE99-4549E2CBE585}" type="presParOf" srcId="{95C05393-D493-4217-A75F-68FA558C0355}" destId="{9C120EA2-1F4C-4EAB-90A1-E48146BF98D1}" srcOrd="0" destOrd="0" presId="urn:microsoft.com/office/officeart/2005/8/layout/vList2"/>
    <dgm:cxn modelId="{3283B298-19AA-4AC9-8C7B-8FAAEA70A4F1}" type="presParOf" srcId="{95C05393-D493-4217-A75F-68FA558C0355}" destId="{B2FDD10E-9722-4C06-895B-1327A1660C26}" srcOrd="1" destOrd="0" presId="urn:microsoft.com/office/officeart/2005/8/layout/vList2"/>
    <dgm:cxn modelId="{447F8F5D-0340-41ED-A347-C180CAE7228F}" type="presParOf" srcId="{95C05393-D493-4217-A75F-68FA558C0355}" destId="{32AD9DB6-2334-4303-9C1E-BBFAC155DCFA}" srcOrd="2" destOrd="0" presId="urn:microsoft.com/office/officeart/2005/8/layout/vList2"/>
    <dgm:cxn modelId="{7E502B07-0A1D-4862-9418-12A84C936E5B}" type="presParOf" srcId="{95C05393-D493-4217-A75F-68FA558C0355}" destId="{056249C6-499A-45F5-B1A8-C2007D045031}" srcOrd="3" destOrd="0" presId="urn:microsoft.com/office/officeart/2005/8/layout/vList2"/>
    <dgm:cxn modelId="{87578480-5FCC-4DFD-A244-EA0F33896B34}" type="presParOf" srcId="{95C05393-D493-4217-A75F-68FA558C0355}" destId="{26B36B6C-ABB1-4426-BBDB-FF22310003DF}" srcOrd="4" destOrd="0" presId="urn:microsoft.com/office/officeart/2005/8/layout/vList2"/>
    <dgm:cxn modelId="{21EF202D-D38E-4BFA-8868-05286498FA5D}" type="presParOf" srcId="{95C05393-D493-4217-A75F-68FA558C0355}" destId="{186E73DD-462A-404A-81CE-63EB636A76A6}" srcOrd="5" destOrd="0" presId="urn:microsoft.com/office/officeart/2005/8/layout/vList2"/>
    <dgm:cxn modelId="{1FC71E2C-473E-4C49-9CFC-1D581291377C}" type="presParOf" srcId="{95C05393-D493-4217-A75F-68FA558C0355}" destId="{62D39ACE-6088-458F-8BB0-D1CE9459E732}" srcOrd="6" destOrd="0" presId="urn:microsoft.com/office/officeart/2005/8/layout/vList2"/>
    <dgm:cxn modelId="{2F9F84B3-38C0-4B34-83D1-6EFAC5885566}" type="presParOf" srcId="{95C05393-D493-4217-A75F-68FA558C0355}" destId="{3429BC5F-7B21-442E-90D3-CE6664D1A635}" srcOrd="7" destOrd="0" presId="urn:microsoft.com/office/officeart/2005/8/layout/vList2"/>
    <dgm:cxn modelId="{8EC4A81C-EC85-44F6-93C2-02B1E5E67D39}" type="presParOf" srcId="{95C05393-D493-4217-A75F-68FA558C0355}" destId="{857A8E32-09DC-4291-B242-AA3B2E08A561}" srcOrd="8" destOrd="0" presId="urn:microsoft.com/office/officeart/2005/8/layout/vList2"/>
    <dgm:cxn modelId="{C5C96B1A-4879-40B1-9FB8-61CD320D354E}" type="presParOf" srcId="{95C05393-D493-4217-A75F-68FA558C0355}" destId="{A802D069-D0BA-4D44-9808-79D4E6FB6C50}" srcOrd="9" destOrd="0" presId="urn:microsoft.com/office/officeart/2005/8/layout/vList2"/>
    <dgm:cxn modelId="{CBAF7DEE-8990-444E-AF1A-C59369C105FE}" type="presParOf" srcId="{95C05393-D493-4217-A75F-68FA558C0355}" destId="{DAB04E28-0D67-4C2C-BC57-79372EEEBE56}" srcOrd="10" destOrd="0" presId="urn:microsoft.com/office/officeart/2005/8/layout/vList2"/>
    <dgm:cxn modelId="{B7A9F671-7489-4F81-9F85-F7FDA0A2DEB9}" type="presParOf" srcId="{95C05393-D493-4217-A75F-68FA558C0355}" destId="{96E403A9-8CB0-4BE3-AB3E-131CD67794F8}" srcOrd="11" destOrd="0" presId="urn:microsoft.com/office/officeart/2005/8/layout/vList2"/>
    <dgm:cxn modelId="{F5849E56-13E2-48D2-8DD3-2052F9B29B81}" type="presParOf" srcId="{95C05393-D493-4217-A75F-68FA558C0355}" destId="{1FD20800-3C3A-4442-B945-6290EC5622C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3C65F-0812-4A43-9EB7-19360E9FFFC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6271F-1571-4A62-BD92-A184BCA385C3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Интеллектуальная  и социальная деградация семьи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AB918-9984-4793-B9B0-75F88E835A65}" type="parTrans" cxnId="{08D62ADB-398D-49D4-8A3F-DC36D81AA848}">
      <dgm:prSet/>
      <dgm:spPr/>
      <dgm:t>
        <a:bodyPr/>
        <a:lstStyle/>
        <a:p>
          <a:endParaRPr lang="ru-RU"/>
        </a:p>
      </dgm:t>
    </dgm:pt>
    <dgm:pt modelId="{37AD0BCD-F95C-4B60-B694-B65D3F8D5108}" type="sibTrans" cxnId="{08D62ADB-398D-49D4-8A3F-DC36D81AA848}">
      <dgm:prSet/>
      <dgm:spPr/>
      <dgm:t>
        <a:bodyPr/>
        <a:lstStyle/>
        <a:p>
          <a:endParaRPr lang="ru-RU"/>
        </a:p>
      </dgm:t>
    </dgm:pt>
    <dgm:pt modelId="{166AEF9B-BF12-459D-AFC8-75468AA9CDC3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дефекты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D88F9-7039-47F8-B7D3-96BD3D2C3C1C}" type="parTrans" cxnId="{FCDC9834-1267-4D92-A510-4B1A7EBD39A6}">
      <dgm:prSet/>
      <dgm:spPr/>
      <dgm:t>
        <a:bodyPr/>
        <a:lstStyle/>
        <a:p>
          <a:endParaRPr lang="ru-RU"/>
        </a:p>
      </dgm:t>
    </dgm:pt>
    <dgm:pt modelId="{4EB62C50-6F68-425C-B34C-A4B348A4510C}" type="sibTrans" cxnId="{FCDC9834-1267-4D92-A510-4B1A7EBD39A6}">
      <dgm:prSet/>
      <dgm:spPr/>
      <dgm:t>
        <a:bodyPr/>
        <a:lstStyle/>
        <a:p>
          <a:endParaRPr lang="ru-RU"/>
        </a:p>
      </dgm:t>
    </dgm:pt>
    <dgm:pt modelId="{5E7BA93E-B5CE-4957-AE9E-B249235814B1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прочных социальных связей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5F7FE-644C-40C1-A2AF-B2645541BC53}" type="parTrans" cxnId="{10F073A5-E4D3-4E9F-B881-0E011834B155}">
      <dgm:prSet/>
      <dgm:spPr/>
      <dgm:t>
        <a:bodyPr/>
        <a:lstStyle/>
        <a:p>
          <a:endParaRPr lang="ru-RU"/>
        </a:p>
      </dgm:t>
    </dgm:pt>
    <dgm:pt modelId="{F021A507-F971-49C7-9375-E4DE617E0A7E}" type="sibTrans" cxnId="{10F073A5-E4D3-4E9F-B881-0E011834B155}">
      <dgm:prSet/>
      <dgm:spPr/>
      <dgm:t>
        <a:bodyPr/>
        <a:lstStyle/>
        <a:p>
          <a:endParaRPr lang="ru-RU"/>
        </a:p>
      </dgm:t>
    </dgm:pt>
    <dgm:pt modelId="{8414FB96-66E6-47A9-9292-C529626668CC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Конфликтное отвержение со стороны сверстников</a:t>
          </a:r>
          <a:r>
            <a:rPr lang="ru-RU" sz="2400" dirty="0" smtClean="0"/>
            <a:t> </a:t>
          </a:r>
          <a:endParaRPr lang="ru-RU" sz="2400" dirty="0"/>
        </a:p>
      </dgm:t>
    </dgm:pt>
    <dgm:pt modelId="{56FDE859-92A0-4C64-88B6-B2E0B6274351}" type="parTrans" cxnId="{0EACA9C9-001E-4DD0-85AE-EE6F41997695}">
      <dgm:prSet/>
      <dgm:spPr/>
      <dgm:t>
        <a:bodyPr/>
        <a:lstStyle/>
        <a:p>
          <a:endParaRPr lang="ru-RU"/>
        </a:p>
      </dgm:t>
    </dgm:pt>
    <dgm:pt modelId="{3F93A987-E83B-455D-85FE-67811239FF19}" type="sibTrans" cxnId="{0EACA9C9-001E-4DD0-85AE-EE6F41997695}">
      <dgm:prSet/>
      <dgm:spPr/>
      <dgm:t>
        <a:bodyPr/>
        <a:lstStyle/>
        <a:p>
          <a:endParaRPr lang="ru-RU"/>
        </a:p>
      </dgm:t>
    </dgm:pt>
    <dgm:pt modelId="{19926D98-48AA-4A61-91F2-865FC8F23EFE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Негативное отношение учителей</a:t>
          </a:r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F4CEB-8CC3-44DA-9113-75C0B3B05A05}" type="parTrans" cxnId="{EA8161AD-FE02-4126-8A8F-0CCEE5387992}">
      <dgm:prSet/>
      <dgm:spPr/>
      <dgm:t>
        <a:bodyPr/>
        <a:lstStyle/>
        <a:p>
          <a:endParaRPr lang="ru-RU"/>
        </a:p>
      </dgm:t>
    </dgm:pt>
    <dgm:pt modelId="{7C16441A-C438-4D46-BEBF-62F6345D569B}" type="sibTrans" cxnId="{EA8161AD-FE02-4126-8A8F-0CCEE5387992}">
      <dgm:prSet/>
      <dgm:spPr/>
      <dgm:t>
        <a:bodyPr/>
        <a:lstStyle/>
        <a:p>
          <a:endParaRPr lang="ru-RU"/>
        </a:p>
      </dgm:t>
    </dgm:pt>
    <dgm:pt modelId="{7C17E2DF-1A26-4BFF-BC43-A48C73B43799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Неоднократные мучения, оскорбления, угрозы, запугивания, унижения 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2FB23-714B-426D-94DF-0CD146C3C155}" type="parTrans" cxnId="{E0052633-77B1-4764-9175-8B0879E665C3}">
      <dgm:prSet/>
      <dgm:spPr/>
      <dgm:t>
        <a:bodyPr/>
        <a:lstStyle/>
        <a:p>
          <a:endParaRPr lang="ru-RU"/>
        </a:p>
      </dgm:t>
    </dgm:pt>
    <dgm:pt modelId="{5838E8F5-95A9-4AC5-9058-78D80CC63F58}" type="sibTrans" cxnId="{E0052633-77B1-4764-9175-8B0879E665C3}">
      <dgm:prSet/>
      <dgm:spPr/>
      <dgm:t>
        <a:bodyPr/>
        <a:lstStyle/>
        <a:p>
          <a:endParaRPr lang="ru-RU"/>
        </a:p>
      </dgm:t>
    </dgm:pt>
    <dgm:pt modelId="{FE074953-DC07-45FB-A288-569B130D035E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Принуждение совершать поступки против воли</a:t>
          </a:r>
          <a:r>
            <a: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FBC98-C0CE-431C-BD4B-1C9609C7ED50}" type="parTrans" cxnId="{A3416C42-C485-4180-A245-71CB058E31E7}">
      <dgm:prSet/>
      <dgm:spPr/>
      <dgm:t>
        <a:bodyPr/>
        <a:lstStyle/>
        <a:p>
          <a:endParaRPr lang="ru-RU"/>
        </a:p>
      </dgm:t>
    </dgm:pt>
    <dgm:pt modelId="{832A3E70-AABC-4D21-8B22-013AFE423EC2}" type="sibTrans" cxnId="{A3416C42-C485-4180-A245-71CB058E31E7}">
      <dgm:prSet/>
      <dgm:spPr/>
      <dgm:t>
        <a:bodyPr/>
        <a:lstStyle/>
        <a:p>
          <a:endParaRPr lang="ru-RU"/>
        </a:p>
      </dgm:t>
    </dgm:pt>
    <dgm:pt modelId="{C7133BE5-8E3E-4FFB-A951-904112376C96}">
      <dgm:prSet/>
      <dgm:spPr/>
      <dgm:t>
        <a:bodyPr/>
        <a:lstStyle/>
        <a:p>
          <a:endParaRPr lang="ru-RU"/>
        </a:p>
      </dgm:t>
    </dgm:pt>
    <dgm:pt modelId="{CAE68D20-7411-4812-B74D-0827B4A7DF99}" type="parTrans" cxnId="{3A09041C-8DB5-4C59-A6F7-04B0F486A427}">
      <dgm:prSet/>
      <dgm:spPr/>
      <dgm:t>
        <a:bodyPr/>
        <a:lstStyle/>
        <a:p>
          <a:endParaRPr lang="ru-RU"/>
        </a:p>
      </dgm:t>
    </dgm:pt>
    <dgm:pt modelId="{A951D92C-2D67-4501-B3A0-B04912EF6BF4}" type="sibTrans" cxnId="{3A09041C-8DB5-4C59-A6F7-04B0F486A427}">
      <dgm:prSet/>
      <dgm:spPr/>
      <dgm:t>
        <a:bodyPr/>
        <a:lstStyle/>
        <a:p>
          <a:endParaRPr lang="ru-RU"/>
        </a:p>
      </dgm:t>
    </dgm:pt>
    <dgm:pt modelId="{2F8FCF12-0AF5-493C-BC85-6CBC3977FDA1}">
      <dgm:prSet/>
      <dgm:spPr/>
      <dgm:t>
        <a:bodyPr/>
        <a:lstStyle/>
        <a:p>
          <a:endParaRPr lang="ru-RU"/>
        </a:p>
      </dgm:t>
    </dgm:pt>
    <dgm:pt modelId="{EC48B56C-2A49-4974-B1AC-CC05540D5BA3}" type="parTrans" cxnId="{5DFBE6F6-FDF2-4FAB-9D30-10857A5CF437}">
      <dgm:prSet/>
      <dgm:spPr/>
      <dgm:t>
        <a:bodyPr/>
        <a:lstStyle/>
        <a:p>
          <a:endParaRPr lang="ru-RU"/>
        </a:p>
      </dgm:t>
    </dgm:pt>
    <dgm:pt modelId="{81141CDD-E751-4697-8945-60AC3F18B9A4}" type="sibTrans" cxnId="{5DFBE6F6-FDF2-4FAB-9D30-10857A5CF437}">
      <dgm:prSet/>
      <dgm:spPr/>
      <dgm:t>
        <a:bodyPr/>
        <a:lstStyle/>
        <a:p>
          <a:endParaRPr lang="ru-RU"/>
        </a:p>
      </dgm:t>
    </dgm:pt>
    <dgm:pt modelId="{63203F5C-9661-4CB7-9F6F-E319E94E7BED}">
      <dgm:prSet/>
      <dgm:spPr/>
      <dgm:t>
        <a:bodyPr/>
        <a:lstStyle/>
        <a:p>
          <a:endParaRPr lang="ru-RU"/>
        </a:p>
      </dgm:t>
    </dgm:pt>
    <dgm:pt modelId="{27AB2A6E-0F1D-404B-A36E-4EB5BD7126A0}" type="parTrans" cxnId="{F6D90C80-F2E3-4C78-8E6C-604C3E4CF0EA}">
      <dgm:prSet/>
      <dgm:spPr/>
      <dgm:t>
        <a:bodyPr/>
        <a:lstStyle/>
        <a:p>
          <a:endParaRPr lang="ru-RU"/>
        </a:p>
      </dgm:t>
    </dgm:pt>
    <dgm:pt modelId="{46BF745C-9C71-4EE2-9723-3F1F24175321}" type="sibTrans" cxnId="{F6D90C80-F2E3-4C78-8E6C-604C3E4CF0EA}">
      <dgm:prSet/>
      <dgm:spPr/>
      <dgm:t>
        <a:bodyPr/>
        <a:lstStyle/>
        <a:p>
          <a:endParaRPr lang="ru-RU"/>
        </a:p>
      </dgm:t>
    </dgm:pt>
    <dgm:pt modelId="{2E04D6CE-4C64-4F7A-8524-F3D3BDAA4ABA}" type="pres">
      <dgm:prSet presAssocID="{D6A3C65F-0812-4A43-9EB7-19360E9FFF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998F07-5287-4B03-B4A2-2AB2A6A0D2B6}" type="pres">
      <dgm:prSet presAssocID="{1536271F-1571-4A62-BD92-A184BCA385C3}" presName="circ1" presStyleLbl="vennNode1" presStyleIdx="0" presStyleCnt="7"/>
      <dgm:spPr/>
    </dgm:pt>
    <dgm:pt modelId="{E5BC6BCF-DAD3-4FC6-9042-E19C6E8F80E9}" type="pres">
      <dgm:prSet presAssocID="{1536271F-1571-4A62-BD92-A184BCA385C3}" presName="circ1Tx" presStyleLbl="revTx" presStyleIdx="0" presStyleCnt="0" custScaleX="117302" custScaleY="85312" custLinFactNeighborX="14663" custLinFactNeighborY="9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BE13A-920C-4468-8D5C-80978FD3786F}" type="pres">
      <dgm:prSet presAssocID="{166AEF9B-BF12-459D-AFC8-75468AA9CDC3}" presName="circ2" presStyleLbl="vennNode1" presStyleIdx="1" presStyleCnt="7"/>
      <dgm:spPr/>
    </dgm:pt>
    <dgm:pt modelId="{DACA3A8B-2236-415F-A69A-8F04C3C17796}" type="pres">
      <dgm:prSet presAssocID="{166AEF9B-BF12-459D-AFC8-75468AA9CDC3}" presName="circ2Tx" presStyleLbl="revTx" presStyleIdx="0" presStyleCnt="0" custLinFactNeighborX="-3970" custLinFactNeighborY="8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0DBC8-90BB-492C-8F80-E63C2EFB9DEE}" type="pres">
      <dgm:prSet presAssocID="{5E7BA93E-B5CE-4957-AE9E-B249235814B1}" presName="circ3" presStyleLbl="vennNode1" presStyleIdx="2" presStyleCnt="7"/>
      <dgm:spPr/>
    </dgm:pt>
    <dgm:pt modelId="{A72CC194-FD44-409E-BF68-70B5B7EB787A}" type="pres">
      <dgm:prSet presAssocID="{5E7BA93E-B5CE-4957-AE9E-B249235814B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0E031-888A-40F1-8DFE-179866970B99}" type="pres">
      <dgm:prSet presAssocID="{8414FB96-66E6-47A9-9292-C529626668CC}" presName="circ4" presStyleLbl="vennNode1" presStyleIdx="3" presStyleCnt="7"/>
      <dgm:spPr/>
    </dgm:pt>
    <dgm:pt modelId="{5DAFF805-727D-4ADA-B501-45FA2C843A82}" type="pres">
      <dgm:prSet presAssocID="{8414FB96-66E6-47A9-9292-C529626668CC}" presName="circ4Tx" presStyleLbl="revTx" presStyleIdx="0" presStyleCnt="0" custLinFactNeighborX="763" custLinFactNeighborY="-7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9391D-805F-42F9-9E64-0802E5108FEB}" type="pres">
      <dgm:prSet presAssocID="{19926D98-48AA-4A61-91F2-865FC8F23EFE}" presName="circ5" presStyleLbl="vennNode1" presStyleIdx="4" presStyleCnt="7"/>
      <dgm:spPr/>
    </dgm:pt>
    <dgm:pt modelId="{A0E589F2-0D2C-401A-973C-2ACE8F3DA7FF}" type="pres">
      <dgm:prSet presAssocID="{19926D98-48AA-4A61-91F2-865FC8F23EFE}" presName="circ5Tx" presStyleLbl="revTx" presStyleIdx="0" presStyleCnt="0" custLinFactNeighborX="5396" custLinFactNeighborY="2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70408-7806-4D0C-9EAC-CB6EDCC88E68}" type="pres">
      <dgm:prSet presAssocID="{7C17E2DF-1A26-4BFF-BC43-A48C73B43799}" presName="circ6" presStyleLbl="vennNode1" presStyleIdx="5" presStyleCnt="7"/>
      <dgm:spPr/>
    </dgm:pt>
    <dgm:pt modelId="{BF2385A6-7752-48FA-BD12-501ECFC78C44}" type="pres">
      <dgm:prSet presAssocID="{7C17E2DF-1A26-4BFF-BC43-A48C73B4379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4F610-32AA-4E72-9FEA-D2B0299CDEAB}" type="pres">
      <dgm:prSet presAssocID="{FE074953-DC07-45FB-A288-569B130D035E}" presName="circ7" presStyleLbl="vennNode1" presStyleIdx="6" presStyleCnt="7"/>
      <dgm:spPr/>
    </dgm:pt>
    <dgm:pt modelId="{39F23382-0DDE-447F-9C75-49E67DDA1675}" type="pres">
      <dgm:prSet presAssocID="{FE074953-DC07-45FB-A288-569B130D035E}" presName="circ7Tx" presStyleLbl="revTx" presStyleIdx="0" presStyleCnt="0" custLinFactNeighborX="4715" custLinFactNeighborY="-16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D1B77-D05D-43C3-B491-4E3039A1B918}" type="presOf" srcId="{8414FB96-66E6-47A9-9292-C529626668CC}" destId="{5DAFF805-727D-4ADA-B501-45FA2C843A82}" srcOrd="0" destOrd="0" presId="urn:microsoft.com/office/officeart/2005/8/layout/venn1"/>
    <dgm:cxn modelId="{5DFBE6F6-FDF2-4FAB-9D30-10857A5CF437}" srcId="{D6A3C65F-0812-4A43-9EB7-19360E9FFFC6}" destId="{2F8FCF12-0AF5-493C-BC85-6CBC3977FDA1}" srcOrd="8" destOrd="0" parTransId="{EC48B56C-2A49-4974-B1AC-CC05540D5BA3}" sibTransId="{81141CDD-E751-4697-8945-60AC3F18B9A4}"/>
    <dgm:cxn modelId="{9A4C6E50-22F5-4A49-9F7B-5A5ACDEC1434}" type="presOf" srcId="{5E7BA93E-B5CE-4957-AE9E-B249235814B1}" destId="{A72CC194-FD44-409E-BF68-70B5B7EB787A}" srcOrd="0" destOrd="0" presId="urn:microsoft.com/office/officeart/2005/8/layout/venn1"/>
    <dgm:cxn modelId="{E0052633-77B1-4764-9175-8B0879E665C3}" srcId="{D6A3C65F-0812-4A43-9EB7-19360E9FFFC6}" destId="{7C17E2DF-1A26-4BFF-BC43-A48C73B43799}" srcOrd="5" destOrd="0" parTransId="{A9A2FB23-714B-426D-94DF-0CD146C3C155}" sibTransId="{5838E8F5-95A9-4AC5-9058-78D80CC63F58}"/>
    <dgm:cxn modelId="{0EACA9C9-001E-4DD0-85AE-EE6F41997695}" srcId="{D6A3C65F-0812-4A43-9EB7-19360E9FFFC6}" destId="{8414FB96-66E6-47A9-9292-C529626668CC}" srcOrd="3" destOrd="0" parTransId="{56FDE859-92A0-4C64-88B6-B2E0B6274351}" sibTransId="{3F93A987-E83B-455D-85FE-67811239FF19}"/>
    <dgm:cxn modelId="{A3416C42-C485-4180-A245-71CB058E31E7}" srcId="{D6A3C65F-0812-4A43-9EB7-19360E9FFFC6}" destId="{FE074953-DC07-45FB-A288-569B130D035E}" srcOrd="6" destOrd="0" parTransId="{4AEFBC98-C0CE-431C-BD4B-1C9609C7ED50}" sibTransId="{832A3E70-AABC-4D21-8B22-013AFE423EC2}"/>
    <dgm:cxn modelId="{3E7E8892-CC7C-490F-ACAF-32A06DA2E27C}" type="presOf" srcId="{7C17E2DF-1A26-4BFF-BC43-A48C73B43799}" destId="{BF2385A6-7752-48FA-BD12-501ECFC78C44}" srcOrd="0" destOrd="0" presId="urn:microsoft.com/office/officeart/2005/8/layout/venn1"/>
    <dgm:cxn modelId="{0FF4A3DA-917A-48B2-851B-AF20BB4E112A}" type="presOf" srcId="{19926D98-48AA-4A61-91F2-865FC8F23EFE}" destId="{A0E589F2-0D2C-401A-973C-2ACE8F3DA7FF}" srcOrd="0" destOrd="0" presId="urn:microsoft.com/office/officeart/2005/8/layout/venn1"/>
    <dgm:cxn modelId="{066C2866-1A4D-4C34-82F6-733904AB833E}" type="presOf" srcId="{FE074953-DC07-45FB-A288-569B130D035E}" destId="{39F23382-0DDE-447F-9C75-49E67DDA1675}" srcOrd="0" destOrd="0" presId="urn:microsoft.com/office/officeart/2005/8/layout/venn1"/>
    <dgm:cxn modelId="{3A09041C-8DB5-4C59-A6F7-04B0F486A427}" srcId="{D6A3C65F-0812-4A43-9EB7-19360E9FFFC6}" destId="{C7133BE5-8E3E-4FFB-A951-904112376C96}" srcOrd="7" destOrd="0" parTransId="{CAE68D20-7411-4812-B74D-0827B4A7DF99}" sibTransId="{A951D92C-2D67-4501-B3A0-B04912EF6BF4}"/>
    <dgm:cxn modelId="{08D62ADB-398D-49D4-8A3F-DC36D81AA848}" srcId="{D6A3C65F-0812-4A43-9EB7-19360E9FFFC6}" destId="{1536271F-1571-4A62-BD92-A184BCA385C3}" srcOrd="0" destOrd="0" parTransId="{A14AB918-9984-4793-B9B0-75F88E835A65}" sibTransId="{37AD0BCD-F95C-4B60-B694-B65D3F8D5108}"/>
    <dgm:cxn modelId="{A4A841C3-1D65-4C39-894A-443C66E3F486}" type="presOf" srcId="{1536271F-1571-4A62-BD92-A184BCA385C3}" destId="{E5BC6BCF-DAD3-4FC6-9042-E19C6E8F80E9}" srcOrd="0" destOrd="0" presId="urn:microsoft.com/office/officeart/2005/8/layout/venn1"/>
    <dgm:cxn modelId="{FCDC9834-1267-4D92-A510-4B1A7EBD39A6}" srcId="{D6A3C65F-0812-4A43-9EB7-19360E9FFFC6}" destId="{166AEF9B-BF12-459D-AFC8-75468AA9CDC3}" srcOrd="1" destOrd="0" parTransId="{0B1D88F9-7039-47F8-B7D3-96BD3D2C3C1C}" sibTransId="{4EB62C50-6F68-425C-B34C-A4B348A4510C}"/>
    <dgm:cxn modelId="{078B0A9C-749E-4803-9C4A-44FF326C8ED1}" type="presOf" srcId="{D6A3C65F-0812-4A43-9EB7-19360E9FFFC6}" destId="{2E04D6CE-4C64-4F7A-8524-F3D3BDAA4ABA}" srcOrd="0" destOrd="0" presId="urn:microsoft.com/office/officeart/2005/8/layout/venn1"/>
    <dgm:cxn modelId="{F6D90C80-F2E3-4C78-8E6C-604C3E4CF0EA}" srcId="{D6A3C65F-0812-4A43-9EB7-19360E9FFFC6}" destId="{63203F5C-9661-4CB7-9F6F-E319E94E7BED}" srcOrd="9" destOrd="0" parTransId="{27AB2A6E-0F1D-404B-A36E-4EB5BD7126A0}" sibTransId="{46BF745C-9C71-4EE2-9723-3F1F24175321}"/>
    <dgm:cxn modelId="{10F073A5-E4D3-4E9F-B881-0E011834B155}" srcId="{D6A3C65F-0812-4A43-9EB7-19360E9FFFC6}" destId="{5E7BA93E-B5CE-4957-AE9E-B249235814B1}" srcOrd="2" destOrd="0" parTransId="{F045F7FE-644C-40C1-A2AF-B2645541BC53}" sibTransId="{F021A507-F971-49C7-9375-E4DE617E0A7E}"/>
    <dgm:cxn modelId="{1E764DAE-9DB8-4831-8D57-F5FE1E162A11}" type="presOf" srcId="{166AEF9B-BF12-459D-AFC8-75468AA9CDC3}" destId="{DACA3A8B-2236-415F-A69A-8F04C3C17796}" srcOrd="0" destOrd="0" presId="urn:microsoft.com/office/officeart/2005/8/layout/venn1"/>
    <dgm:cxn modelId="{EA8161AD-FE02-4126-8A8F-0CCEE5387992}" srcId="{D6A3C65F-0812-4A43-9EB7-19360E9FFFC6}" destId="{19926D98-48AA-4A61-91F2-865FC8F23EFE}" srcOrd="4" destOrd="0" parTransId="{EEBF4CEB-8CC3-44DA-9113-75C0B3B05A05}" sibTransId="{7C16441A-C438-4D46-BEBF-62F6345D569B}"/>
    <dgm:cxn modelId="{04A5EB79-AC71-4A48-9E2A-F5D3E8C47B69}" type="presParOf" srcId="{2E04D6CE-4C64-4F7A-8524-F3D3BDAA4ABA}" destId="{A6998F07-5287-4B03-B4A2-2AB2A6A0D2B6}" srcOrd="0" destOrd="0" presId="urn:microsoft.com/office/officeart/2005/8/layout/venn1"/>
    <dgm:cxn modelId="{5B4497A9-4D32-4C1C-AD5D-9FB5400338B4}" type="presParOf" srcId="{2E04D6CE-4C64-4F7A-8524-F3D3BDAA4ABA}" destId="{E5BC6BCF-DAD3-4FC6-9042-E19C6E8F80E9}" srcOrd="1" destOrd="0" presId="urn:microsoft.com/office/officeart/2005/8/layout/venn1"/>
    <dgm:cxn modelId="{23009321-F2F4-4318-B817-D3881050B933}" type="presParOf" srcId="{2E04D6CE-4C64-4F7A-8524-F3D3BDAA4ABA}" destId="{766BE13A-920C-4468-8D5C-80978FD3786F}" srcOrd="2" destOrd="0" presId="urn:microsoft.com/office/officeart/2005/8/layout/venn1"/>
    <dgm:cxn modelId="{316195E6-B523-4A96-BACC-8700852C1A92}" type="presParOf" srcId="{2E04D6CE-4C64-4F7A-8524-F3D3BDAA4ABA}" destId="{DACA3A8B-2236-415F-A69A-8F04C3C17796}" srcOrd="3" destOrd="0" presId="urn:microsoft.com/office/officeart/2005/8/layout/venn1"/>
    <dgm:cxn modelId="{F7378174-0619-4DB2-AE6E-D15B71710752}" type="presParOf" srcId="{2E04D6CE-4C64-4F7A-8524-F3D3BDAA4ABA}" destId="{9080DBC8-90BB-492C-8F80-E63C2EFB9DEE}" srcOrd="4" destOrd="0" presId="urn:microsoft.com/office/officeart/2005/8/layout/venn1"/>
    <dgm:cxn modelId="{31413A43-0E81-4B21-93F6-65AF2CC00F78}" type="presParOf" srcId="{2E04D6CE-4C64-4F7A-8524-F3D3BDAA4ABA}" destId="{A72CC194-FD44-409E-BF68-70B5B7EB787A}" srcOrd="5" destOrd="0" presId="urn:microsoft.com/office/officeart/2005/8/layout/venn1"/>
    <dgm:cxn modelId="{2083FAFB-65C1-4321-A942-6299DC0856E6}" type="presParOf" srcId="{2E04D6CE-4C64-4F7A-8524-F3D3BDAA4ABA}" destId="{FE30E031-888A-40F1-8DFE-179866970B99}" srcOrd="6" destOrd="0" presId="urn:microsoft.com/office/officeart/2005/8/layout/venn1"/>
    <dgm:cxn modelId="{C8E94944-C454-4F5D-BB91-5D7E04E03D77}" type="presParOf" srcId="{2E04D6CE-4C64-4F7A-8524-F3D3BDAA4ABA}" destId="{5DAFF805-727D-4ADA-B501-45FA2C843A82}" srcOrd="7" destOrd="0" presId="urn:microsoft.com/office/officeart/2005/8/layout/venn1"/>
    <dgm:cxn modelId="{62650AEE-3E3F-41A2-A1AA-ED61B1EB2832}" type="presParOf" srcId="{2E04D6CE-4C64-4F7A-8524-F3D3BDAA4ABA}" destId="{ADA9391D-805F-42F9-9E64-0802E5108FEB}" srcOrd="8" destOrd="0" presId="urn:microsoft.com/office/officeart/2005/8/layout/venn1"/>
    <dgm:cxn modelId="{99507CCA-37C5-4560-8906-CD677563C112}" type="presParOf" srcId="{2E04D6CE-4C64-4F7A-8524-F3D3BDAA4ABA}" destId="{A0E589F2-0D2C-401A-973C-2ACE8F3DA7FF}" srcOrd="9" destOrd="0" presId="urn:microsoft.com/office/officeart/2005/8/layout/venn1"/>
    <dgm:cxn modelId="{37F80565-E1FF-469B-842E-9FEEF881097A}" type="presParOf" srcId="{2E04D6CE-4C64-4F7A-8524-F3D3BDAA4ABA}" destId="{EBE70408-7806-4D0C-9EAC-CB6EDCC88E68}" srcOrd="10" destOrd="0" presId="urn:microsoft.com/office/officeart/2005/8/layout/venn1"/>
    <dgm:cxn modelId="{C165F8D4-A546-4034-94F3-1B1064B1C34D}" type="presParOf" srcId="{2E04D6CE-4C64-4F7A-8524-F3D3BDAA4ABA}" destId="{BF2385A6-7752-48FA-BD12-501ECFC78C44}" srcOrd="11" destOrd="0" presId="urn:microsoft.com/office/officeart/2005/8/layout/venn1"/>
    <dgm:cxn modelId="{71E0A95D-29EC-43AE-AB76-4CAE7A2B6DC9}" type="presParOf" srcId="{2E04D6CE-4C64-4F7A-8524-F3D3BDAA4ABA}" destId="{9604F610-32AA-4E72-9FEA-D2B0299CDEAB}" srcOrd="12" destOrd="0" presId="urn:microsoft.com/office/officeart/2005/8/layout/venn1"/>
    <dgm:cxn modelId="{CE4D19FB-2406-40AD-977D-594017B6CE2E}" type="presParOf" srcId="{2E04D6CE-4C64-4F7A-8524-F3D3BDAA4ABA}" destId="{39F23382-0DDE-447F-9C75-49E67DDA167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BD1E8-B539-4DB0-96DF-2451277B24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24EC0-2099-45F1-A307-AA8076334EDE}">
      <dgm:prSet/>
      <dgm:spPr/>
      <dgm:t>
        <a:bodyPr/>
        <a:lstStyle/>
        <a:p>
          <a:pPr rtl="0"/>
          <a:r>
            <a:rPr lang="en-US" dirty="0" smtClean="0"/>
            <a:t>-</a:t>
          </a:r>
          <a:r>
            <a:rPr lang="ru-RU" dirty="0" smtClean="0"/>
            <a:t> Обучение способам расслабления</a:t>
          </a:r>
          <a:br>
            <a:rPr lang="ru-RU" dirty="0" smtClean="0"/>
          </a:br>
          <a:r>
            <a:rPr lang="en-US" dirty="0" smtClean="0"/>
            <a:t>-</a:t>
          </a:r>
          <a:r>
            <a:rPr lang="ru-RU" dirty="0" smtClean="0"/>
            <a:t> Проигрывание проблемных ситуаций, являющихся    травмирующими для застенчивого ребенка (публичное выступление, ситуация знакомства и т. д.) </a:t>
          </a:r>
          <a:br>
            <a:rPr lang="ru-RU" dirty="0" smtClean="0"/>
          </a:br>
          <a:r>
            <a:rPr lang="en-US" dirty="0" smtClean="0"/>
            <a:t>-</a:t>
          </a:r>
          <a:r>
            <a:rPr lang="ru-RU" dirty="0" smtClean="0"/>
            <a:t> Подвижные игры для развития коммуникативных навыков</a:t>
          </a:r>
          <a:br>
            <a:rPr lang="ru-RU" dirty="0" smtClean="0"/>
          </a:br>
          <a:r>
            <a:rPr lang="en-US" dirty="0" smtClean="0"/>
            <a:t>-</a:t>
          </a:r>
          <a:r>
            <a:rPr lang="ru-RU" dirty="0" smtClean="0"/>
            <a:t>Постановка спектаклей </a:t>
          </a:r>
          <a:br>
            <a:rPr lang="ru-RU" dirty="0" smtClean="0"/>
          </a:br>
          <a:r>
            <a:rPr lang="en-US" dirty="0" smtClean="0"/>
            <a:t>-</a:t>
          </a:r>
          <a:r>
            <a:rPr lang="ru-RU" dirty="0" smtClean="0"/>
            <a:t>Рисование для выявления и отработки страхов</a:t>
          </a:r>
          <a:br>
            <a:rPr lang="ru-RU" dirty="0" smtClean="0"/>
          </a:br>
          <a:r>
            <a:rPr lang="en-US" dirty="0" smtClean="0"/>
            <a:t>-</a:t>
          </a:r>
          <a:r>
            <a:rPr lang="ru-RU" dirty="0" smtClean="0"/>
            <a:t>Использование элементов </a:t>
          </a:r>
          <a:r>
            <a:rPr lang="ru-RU" dirty="0" err="1" smtClean="0"/>
            <a:t>сказкотерапии</a:t>
          </a:r>
          <a:r>
            <a:rPr lang="ru-RU" dirty="0" smtClean="0"/>
            <a:t>, художественных произведений с ярко прорисованными характерологическими чертами героев и явным разрешением проблем </a:t>
          </a:r>
          <a:br>
            <a:rPr lang="ru-RU" dirty="0" smtClean="0"/>
          </a:br>
          <a:r>
            <a:rPr lang="en-US" dirty="0" smtClean="0"/>
            <a:t>-</a:t>
          </a:r>
          <a:r>
            <a:rPr lang="ru-RU" dirty="0" smtClean="0"/>
            <a:t>Обучение диалоговому общению в сюжетно-ролевых играх </a:t>
          </a:r>
          <a:br>
            <a:rPr lang="ru-RU" dirty="0" smtClean="0"/>
          </a:br>
          <a:endParaRPr lang="ru-RU" dirty="0"/>
        </a:p>
      </dgm:t>
    </dgm:pt>
    <dgm:pt modelId="{8C8648D9-4606-4376-9E31-6DAD487ACE3E}" type="parTrans" cxnId="{05F4CF58-C335-4CC7-A968-1966A0D379BD}">
      <dgm:prSet/>
      <dgm:spPr/>
      <dgm:t>
        <a:bodyPr/>
        <a:lstStyle/>
        <a:p>
          <a:endParaRPr lang="ru-RU"/>
        </a:p>
      </dgm:t>
    </dgm:pt>
    <dgm:pt modelId="{9DC20F93-133D-4EF6-8D49-1B8032A6B2C3}" type="sibTrans" cxnId="{05F4CF58-C335-4CC7-A968-1966A0D379BD}">
      <dgm:prSet/>
      <dgm:spPr/>
      <dgm:t>
        <a:bodyPr/>
        <a:lstStyle/>
        <a:p>
          <a:endParaRPr lang="ru-RU"/>
        </a:p>
      </dgm:t>
    </dgm:pt>
    <dgm:pt modelId="{1CCA2856-473F-481E-B90E-5A0CCE155CA5}" type="pres">
      <dgm:prSet presAssocID="{7E9BD1E8-B539-4DB0-96DF-2451277B2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488EF-F8BD-496B-B804-EA53DC47918A}" type="pres">
      <dgm:prSet presAssocID="{2B224EC0-2099-45F1-A307-AA8076334EDE}" presName="parentText" presStyleLbl="node1" presStyleIdx="0" presStyleCnt="1" custScaleY="104204" custLinFactNeighborX="3597" custLinFactNeighborY="-6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4CF58-C335-4CC7-A968-1966A0D379BD}" srcId="{7E9BD1E8-B539-4DB0-96DF-2451277B243C}" destId="{2B224EC0-2099-45F1-A307-AA8076334EDE}" srcOrd="0" destOrd="0" parTransId="{8C8648D9-4606-4376-9E31-6DAD487ACE3E}" sibTransId="{9DC20F93-133D-4EF6-8D49-1B8032A6B2C3}"/>
    <dgm:cxn modelId="{104FF629-F49C-4A7C-BD53-F5C168961F08}" type="presOf" srcId="{2B224EC0-2099-45F1-A307-AA8076334EDE}" destId="{348488EF-F8BD-496B-B804-EA53DC47918A}" srcOrd="0" destOrd="0" presId="urn:microsoft.com/office/officeart/2005/8/layout/vList2"/>
    <dgm:cxn modelId="{211C80F9-73A2-4CA3-B97C-D122A066FD46}" type="presOf" srcId="{7E9BD1E8-B539-4DB0-96DF-2451277B243C}" destId="{1CCA2856-473F-481E-B90E-5A0CCE155CA5}" srcOrd="0" destOrd="0" presId="urn:microsoft.com/office/officeart/2005/8/layout/vList2"/>
    <dgm:cxn modelId="{A5EE4AD8-38E4-462E-B2DE-7D0644879D68}" type="presParOf" srcId="{1CCA2856-473F-481E-B90E-5A0CCE155CA5}" destId="{348488EF-F8BD-496B-B804-EA53DC4791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0B4D5-6F5F-49FC-B633-624DAF0EF832}">
      <dsp:nvSpPr>
        <dsp:cNvPr id="0" name=""/>
        <dsp:cNvSpPr/>
      </dsp:nvSpPr>
      <dsp:spPr>
        <a:xfrm>
          <a:off x="0" y="0"/>
          <a:ext cx="8836266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/>
            <a:t>Антисоциальное поведение</a:t>
          </a:r>
          <a:endParaRPr lang="ru-RU" sz="4700" kern="1200"/>
        </a:p>
      </dsp:txBody>
      <dsp:txXfrm>
        <a:off x="55030" y="55030"/>
        <a:ext cx="8726206" cy="1017235"/>
      </dsp:txXfrm>
    </dsp:sp>
    <dsp:sp modelId="{C15DCBC5-38E7-40CF-8DA8-4FA23ED5CE44}">
      <dsp:nvSpPr>
        <dsp:cNvPr id="0" name=""/>
        <dsp:cNvSpPr/>
      </dsp:nvSpPr>
      <dsp:spPr>
        <a:xfrm>
          <a:off x="0" y="1272556"/>
          <a:ext cx="8836266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/>
            <a:t>Асоциальное поведение</a:t>
          </a:r>
          <a:endParaRPr lang="ru-RU" sz="4700" kern="1200"/>
        </a:p>
      </dsp:txBody>
      <dsp:txXfrm>
        <a:off x="55030" y="1327586"/>
        <a:ext cx="8726206" cy="1017235"/>
      </dsp:txXfrm>
    </dsp:sp>
    <dsp:sp modelId="{C1137091-E98B-452E-94E8-D9D0E3B88604}">
      <dsp:nvSpPr>
        <dsp:cNvPr id="0" name=""/>
        <dsp:cNvSpPr/>
      </dsp:nvSpPr>
      <dsp:spPr>
        <a:xfrm>
          <a:off x="0" y="2535211"/>
          <a:ext cx="8836266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/>
            <a:t>Аутодеструктивное поведение</a:t>
          </a:r>
          <a:endParaRPr lang="ru-RU" sz="4700" kern="1200"/>
        </a:p>
      </dsp:txBody>
      <dsp:txXfrm>
        <a:off x="55030" y="2590241"/>
        <a:ext cx="8726206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0EA2-1F4C-4EAB-90A1-E48146BF98D1}">
      <dsp:nvSpPr>
        <dsp:cNvPr id="0" name=""/>
        <dsp:cNvSpPr/>
      </dsp:nvSpPr>
      <dsp:spPr>
        <a:xfrm>
          <a:off x="0" y="72007"/>
          <a:ext cx="8500020" cy="6711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/>
            <a:t>Суицидальное поведение  </a:t>
          </a:r>
          <a:endParaRPr lang="ru-RU" sz="2600" b="0" kern="1200" dirty="0"/>
        </a:p>
      </dsp:txBody>
      <dsp:txXfrm>
        <a:off x="32765" y="104772"/>
        <a:ext cx="8434490" cy="605661"/>
      </dsp:txXfrm>
    </dsp:sp>
    <dsp:sp modelId="{32AD9DB6-2334-4303-9C1E-BBFAC155DCFA}">
      <dsp:nvSpPr>
        <dsp:cNvPr id="0" name=""/>
        <dsp:cNvSpPr/>
      </dsp:nvSpPr>
      <dsp:spPr>
        <a:xfrm>
          <a:off x="0" y="763277"/>
          <a:ext cx="850002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Пищевая  зависимость  </a:t>
          </a:r>
          <a:endParaRPr lang="ru-RU" sz="2600" kern="1200"/>
        </a:p>
      </dsp:txBody>
      <dsp:txXfrm>
        <a:off x="30442" y="793719"/>
        <a:ext cx="8439136" cy="562726"/>
      </dsp:txXfrm>
    </dsp:sp>
    <dsp:sp modelId="{26B36B6C-ABB1-4426-BBDB-FF22310003DF}">
      <dsp:nvSpPr>
        <dsp:cNvPr id="0" name=""/>
        <dsp:cNvSpPr/>
      </dsp:nvSpPr>
      <dsp:spPr>
        <a:xfrm>
          <a:off x="0" y="1461767"/>
          <a:ext cx="850002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Аддиктивное  поведение </a:t>
          </a:r>
          <a:endParaRPr lang="ru-RU" sz="2600" kern="1200"/>
        </a:p>
      </dsp:txBody>
      <dsp:txXfrm>
        <a:off x="30442" y="1492209"/>
        <a:ext cx="8439136" cy="562726"/>
      </dsp:txXfrm>
    </dsp:sp>
    <dsp:sp modelId="{62D39ACE-6088-458F-8BB0-D1CE9459E732}">
      <dsp:nvSpPr>
        <dsp:cNvPr id="0" name=""/>
        <dsp:cNvSpPr/>
      </dsp:nvSpPr>
      <dsp:spPr>
        <a:xfrm>
          <a:off x="0" y="2160257"/>
          <a:ext cx="850002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(химические и нехимические  зависимости)</a:t>
          </a:r>
          <a:endParaRPr lang="ru-RU" sz="2600" kern="1200"/>
        </a:p>
      </dsp:txBody>
      <dsp:txXfrm>
        <a:off x="30442" y="2190699"/>
        <a:ext cx="8439136" cy="562726"/>
      </dsp:txXfrm>
    </dsp:sp>
    <dsp:sp modelId="{857A8E32-09DC-4291-B242-AA3B2E08A561}">
      <dsp:nvSpPr>
        <dsp:cNvPr id="0" name=""/>
        <dsp:cNvSpPr/>
      </dsp:nvSpPr>
      <dsp:spPr>
        <a:xfrm>
          <a:off x="0" y="2858747"/>
          <a:ext cx="850002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Фанатическое  поведение  </a:t>
          </a:r>
          <a:endParaRPr lang="ru-RU" sz="2600" kern="1200" dirty="0"/>
        </a:p>
      </dsp:txBody>
      <dsp:txXfrm>
        <a:off x="30442" y="2889189"/>
        <a:ext cx="8439136" cy="562726"/>
      </dsp:txXfrm>
    </dsp:sp>
    <dsp:sp modelId="{DAB04E28-0D67-4C2C-BC57-79372EEEBE56}">
      <dsp:nvSpPr>
        <dsp:cNvPr id="0" name=""/>
        <dsp:cNvSpPr/>
      </dsp:nvSpPr>
      <dsp:spPr>
        <a:xfrm>
          <a:off x="0" y="3557237"/>
          <a:ext cx="850002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Виктимное  поведение  </a:t>
          </a:r>
          <a:endParaRPr lang="ru-RU" sz="2600" kern="1200"/>
        </a:p>
      </dsp:txBody>
      <dsp:txXfrm>
        <a:off x="30442" y="3587679"/>
        <a:ext cx="8439136" cy="562726"/>
      </dsp:txXfrm>
    </dsp:sp>
    <dsp:sp modelId="{1FD20800-3C3A-4442-B945-6290EC5622C5}">
      <dsp:nvSpPr>
        <dsp:cNvPr id="0" name=""/>
        <dsp:cNvSpPr/>
      </dsp:nvSpPr>
      <dsp:spPr>
        <a:xfrm>
          <a:off x="0" y="4255727"/>
          <a:ext cx="850002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Деятельность  с  выраженным  риском  для  жизни </a:t>
          </a:r>
          <a:endParaRPr lang="ru-RU" sz="2600" kern="1200"/>
        </a:p>
      </dsp:txBody>
      <dsp:txXfrm>
        <a:off x="30442" y="4286169"/>
        <a:ext cx="8439136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98F07-5287-4B03-B4A2-2AB2A6A0D2B6}">
      <dsp:nvSpPr>
        <dsp:cNvPr id="0" name=""/>
        <dsp:cNvSpPr/>
      </dsp:nvSpPr>
      <dsp:spPr>
        <a:xfrm>
          <a:off x="3393016" y="1710088"/>
          <a:ext cx="2142958" cy="214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BC6BCF-DAD3-4FC6-9042-E19C6E8F80E9}">
      <dsp:nvSpPr>
        <dsp:cNvPr id="0" name=""/>
        <dsp:cNvSpPr/>
      </dsp:nvSpPr>
      <dsp:spPr>
        <a:xfrm>
          <a:off x="3384382" y="260648"/>
          <a:ext cx="2880318" cy="11210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Интеллектуальная  и социальная деградация семьи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4382" y="260648"/>
        <a:ext cx="2880318" cy="1121045"/>
      </dsp:txXfrm>
    </dsp:sp>
    <dsp:sp modelId="{766BE13A-920C-4468-8D5C-80978FD3786F}">
      <dsp:nvSpPr>
        <dsp:cNvPr id="0" name=""/>
        <dsp:cNvSpPr/>
      </dsp:nvSpPr>
      <dsp:spPr>
        <a:xfrm>
          <a:off x="4021617" y="2012320"/>
          <a:ext cx="2142958" cy="214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CA3A8B-2236-415F-A69A-8F04C3C17796}">
      <dsp:nvSpPr>
        <dsp:cNvPr id="0" name=""/>
        <dsp:cNvSpPr/>
      </dsp:nvSpPr>
      <dsp:spPr>
        <a:xfrm>
          <a:off x="6336709" y="1412777"/>
          <a:ext cx="2321537" cy="14454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дефекты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6709" y="1412777"/>
        <a:ext cx="2321537" cy="1445458"/>
      </dsp:txXfrm>
    </dsp:sp>
    <dsp:sp modelId="{9080DBC8-90BB-492C-8F80-E63C2EFB9DEE}">
      <dsp:nvSpPr>
        <dsp:cNvPr id="0" name=""/>
        <dsp:cNvSpPr/>
      </dsp:nvSpPr>
      <dsp:spPr>
        <a:xfrm>
          <a:off x="4176089" y="2692343"/>
          <a:ext cx="2142958" cy="214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2CC194-FD44-409E-BF68-70B5B7EB787A}">
      <dsp:nvSpPr>
        <dsp:cNvPr id="0" name=""/>
        <dsp:cNvSpPr/>
      </dsp:nvSpPr>
      <dsp:spPr>
        <a:xfrm>
          <a:off x="6652099" y="3125323"/>
          <a:ext cx="2276892" cy="15440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прочных социальных связей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2099" y="3125323"/>
        <a:ext cx="2276892" cy="1544012"/>
      </dsp:txXfrm>
    </dsp:sp>
    <dsp:sp modelId="{FE30E031-888A-40F1-8DFE-179866970B99}">
      <dsp:nvSpPr>
        <dsp:cNvPr id="0" name=""/>
        <dsp:cNvSpPr/>
      </dsp:nvSpPr>
      <dsp:spPr>
        <a:xfrm>
          <a:off x="3741247" y="3237675"/>
          <a:ext cx="2142958" cy="214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AFF805-727D-4ADA-B501-45FA2C843A82}">
      <dsp:nvSpPr>
        <dsp:cNvPr id="0" name=""/>
        <dsp:cNvSpPr/>
      </dsp:nvSpPr>
      <dsp:spPr>
        <a:xfrm>
          <a:off x="5688645" y="5085184"/>
          <a:ext cx="2455472" cy="14126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Конфликтное отвержение со стороны сверстников</a:t>
          </a:r>
          <a:r>
            <a:rPr lang="ru-RU" sz="2400" kern="1200" dirty="0" smtClean="0"/>
            <a:t> </a:t>
          </a:r>
          <a:endParaRPr lang="ru-RU" sz="2400" kern="1200" dirty="0"/>
        </a:p>
      </dsp:txBody>
      <dsp:txXfrm>
        <a:off x="5688645" y="5085184"/>
        <a:ext cx="2455472" cy="1412607"/>
      </dsp:txXfrm>
    </dsp:sp>
    <dsp:sp modelId="{ADA9391D-805F-42F9-9E64-0802E5108FEB}">
      <dsp:nvSpPr>
        <dsp:cNvPr id="0" name=""/>
        <dsp:cNvSpPr/>
      </dsp:nvSpPr>
      <dsp:spPr>
        <a:xfrm>
          <a:off x="3044786" y="3237675"/>
          <a:ext cx="2142958" cy="214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E589F2-0D2C-401A-973C-2ACE8F3DA7FF}">
      <dsp:nvSpPr>
        <dsp:cNvPr id="0" name=""/>
        <dsp:cNvSpPr/>
      </dsp:nvSpPr>
      <dsp:spPr>
        <a:xfrm>
          <a:off x="936106" y="5229199"/>
          <a:ext cx="2455472" cy="14126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Негативное отношение учителей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106" y="5229199"/>
        <a:ext cx="2455472" cy="1412607"/>
      </dsp:txXfrm>
    </dsp:sp>
    <dsp:sp modelId="{EBE70408-7806-4D0C-9EAC-CB6EDCC88E68}">
      <dsp:nvSpPr>
        <dsp:cNvPr id="0" name=""/>
        <dsp:cNvSpPr/>
      </dsp:nvSpPr>
      <dsp:spPr>
        <a:xfrm>
          <a:off x="2609944" y="2692343"/>
          <a:ext cx="2142958" cy="214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2385A6-7752-48FA-BD12-501ECFC78C44}">
      <dsp:nvSpPr>
        <dsp:cNvPr id="0" name=""/>
        <dsp:cNvSpPr/>
      </dsp:nvSpPr>
      <dsp:spPr>
        <a:xfrm>
          <a:off x="0" y="3125323"/>
          <a:ext cx="2276892" cy="15440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Неоднократные мучения, оскорбления, угрозы, запугивания, унижения 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5323"/>
        <a:ext cx="2276892" cy="1544012"/>
      </dsp:txXfrm>
    </dsp:sp>
    <dsp:sp modelId="{9604F610-32AA-4E72-9FEA-D2B0299CDEAB}">
      <dsp:nvSpPr>
        <dsp:cNvPr id="0" name=""/>
        <dsp:cNvSpPr/>
      </dsp:nvSpPr>
      <dsp:spPr>
        <a:xfrm>
          <a:off x="2764415" y="2012320"/>
          <a:ext cx="2142958" cy="214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F23382-0DDE-447F-9C75-49E67DDA1675}">
      <dsp:nvSpPr>
        <dsp:cNvPr id="0" name=""/>
        <dsp:cNvSpPr/>
      </dsp:nvSpPr>
      <dsp:spPr>
        <a:xfrm>
          <a:off x="288040" y="1052742"/>
          <a:ext cx="2321537" cy="14454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Принуждение совершать поступки против воли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40" y="1052742"/>
        <a:ext cx="2321537" cy="1445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488EF-F8BD-496B-B804-EA53DC47918A}">
      <dsp:nvSpPr>
        <dsp:cNvPr id="0" name=""/>
        <dsp:cNvSpPr/>
      </dsp:nvSpPr>
      <dsp:spPr>
        <a:xfrm>
          <a:off x="0" y="0"/>
          <a:ext cx="10009112" cy="5325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</a:t>
          </a:r>
          <a:r>
            <a:rPr lang="ru-RU" sz="2600" kern="1200" dirty="0" smtClean="0"/>
            <a:t> Обучение способам расслабления</a:t>
          </a:r>
          <a:br>
            <a:rPr lang="ru-RU" sz="2600" kern="1200" dirty="0" smtClean="0"/>
          </a:br>
          <a:r>
            <a:rPr lang="en-US" sz="2600" kern="1200" dirty="0" smtClean="0"/>
            <a:t>-</a:t>
          </a:r>
          <a:r>
            <a:rPr lang="ru-RU" sz="2600" kern="1200" dirty="0" smtClean="0"/>
            <a:t> Проигрывание проблемных ситуаций, являющихся    травмирующими для застенчивого ребенка (публичное выступление, ситуация знакомства и т. д.) </a:t>
          </a:r>
          <a:br>
            <a:rPr lang="ru-RU" sz="2600" kern="1200" dirty="0" smtClean="0"/>
          </a:br>
          <a:r>
            <a:rPr lang="en-US" sz="2600" kern="1200" dirty="0" smtClean="0"/>
            <a:t>-</a:t>
          </a:r>
          <a:r>
            <a:rPr lang="ru-RU" sz="2600" kern="1200" dirty="0" smtClean="0"/>
            <a:t> Подвижные игры для развития коммуникативных навыков</a:t>
          </a:r>
          <a:br>
            <a:rPr lang="ru-RU" sz="2600" kern="1200" dirty="0" smtClean="0"/>
          </a:br>
          <a:r>
            <a:rPr lang="en-US" sz="2600" kern="1200" dirty="0" smtClean="0"/>
            <a:t>-</a:t>
          </a:r>
          <a:r>
            <a:rPr lang="ru-RU" sz="2600" kern="1200" dirty="0" smtClean="0"/>
            <a:t>Постановка спектаклей </a:t>
          </a:r>
          <a:br>
            <a:rPr lang="ru-RU" sz="2600" kern="1200" dirty="0" smtClean="0"/>
          </a:br>
          <a:r>
            <a:rPr lang="en-US" sz="2600" kern="1200" dirty="0" smtClean="0"/>
            <a:t>-</a:t>
          </a:r>
          <a:r>
            <a:rPr lang="ru-RU" sz="2600" kern="1200" dirty="0" smtClean="0"/>
            <a:t>Рисование для выявления и отработки страхов</a:t>
          </a:r>
          <a:br>
            <a:rPr lang="ru-RU" sz="2600" kern="1200" dirty="0" smtClean="0"/>
          </a:br>
          <a:r>
            <a:rPr lang="en-US" sz="2600" kern="1200" dirty="0" smtClean="0"/>
            <a:t>-</a:t>
          </a:r>
          <a:r>
            <a:rPr lang="ru-RU" sz="2600" kern="1200" dirty="0" smtClean="0"/>
            <a:t>Использование элементов </a:t>
          </a:r>
          <a:r>
            <a:rPr lang="ru-RU" sz="2600" kern="1200" dirty="0" err="1" smtClean="0"/>
            <a:t>сказкотерапии</a:t>
          </a:r>
          <a:r>
            <a:rPr lang="ru-RU" sz="2600" kern="1200" dirty="0" smtClean="0"/>
            <a:t>, художественных произведений с ярко прорисованными характерологическими чертами героев и явным разрешением проблем </a:t>
          </a:r>
          <a:br>
            <a:rPr lang="ru-RU" sz="2600" kern="1200" dirty="0" smtClean="0"/>
          </a:br>
          <a:r>
            <a:rPr lang="en-US" sz="2600" kern="1200" dirty="0" smtClean="0"/>
            <a:t>-</a:t>
          </a:r>
          <a:r>
            <a:rPr lang="ru-RU" sz="2600" kern="1200" dirty="0" smtClean="0"/>
            <a:t>Обучение диалоговому общению в сюжетно-ролевых играх </a:t>
          </a:r>
          <a:br>
            <a:rPr lang="ru-RU" sz="2600" kern="1200" dirty="0" smtClean="0"/>
          </a:br>
          <a:endParaRPr lang="ru-RU" sz="2600" kern="1200" dirty="0"/>
        </a:p>
      </dsp:txBody>
      <dsp:txXfrm>
        <a:off x="259965" y="259965"/>
        <a:ext cx="9489182" cy="480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5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3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3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1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3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0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7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2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6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7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5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0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0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5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C9D8ED-0F6F-4B14-B452-CCCB2DA88A55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94E5F4-93E4-4B83-ACD3-0BFD45BA4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3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51784" y="5085184"/>
            <a:ext cx="7704856" cy="1368152"/>
          </a:xfrm>
        </p:spPr>
        <p:txBody>
          <a:bodyPr/>
          <a:lstStyle/>
          <a:p>
            <a:pPr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Великий вопрос жизни – как жить среди людей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А.Камю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2304256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Аутодеструктивное</a:t>
            </a:r>
            <a:r>
              <a:rPr lang="ru-RU" sz="5400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5400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поведение в подростковой среде</a:t>
            </a:r>
          </a:p>
          <a:p>
            <a:pPr algn="ctr">
              <a:buNone/>
            </a:pPr>
            <a:r>
              <a:rPr lang="ru-RU" sz="5400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Причины и меры профилактики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lux.fm/resources/img/news/1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28" cy="68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92688" cy="166666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Воздушный шарик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4QRpA1yd-kw/T0_GqdZW-_I/AAAAAAAAKAI/l-OW9cg9nYo/s1600/muse-sarkit-avize-aydinlatma-axo-light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34" y="0"/>
            <a:ext cx="12288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170" y="18757"/>
            <a:ext cx="7056784" cy="273630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Абажур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9496" y="476672"/>
            <a:ext cx="10081120" cy="1872208"/>
          </a:xfrm>
          <a:noFill/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6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аутодеструктивных</a:t>
            </a:r>
            <a:r>
              <a:rPr lang="ru-RU" sz="6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отклонений</a:t>
            </a:r>
          </a:p>
        </p:txBody>
      </p:sp>
      <p:pic>
        <p:nvPicPr>
          <p:cNvPr id="5122" name="Picture 2" descr="http://www.nutriyachay.com/blog/wp-content/uploads/2016/11/anorex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88840"/>
            <a:ext cx="5832648" cy="389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создания доверительных  отношений с ребенком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0960" y="2420888"/>
            <a:ext cx="9361040" cy="3720009"/>
          </a:xfrm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Глаза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Чудо прикосновения</a:t>
            </a:r>
            <a:r>
              <a:rPr lang="ru-RU" sz="3600" dirty="0"/>
              <a:t> </a:t>
            </a:r>
            <a:endParaRPr lang="ru-RU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Безраздельное внимание</a:t>
            </a: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71920"/>
            <a:ext cx="8424936" cy="980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и методы профилактики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16940"/>
              </p:ext>
            </p:extLst>
          </p:nvPr>
        </p:nvGraphicFramePr>
        <p:xfrm>
          <a:off x="1631504" y="1196752"/>
          <a:ext cx="100091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332656"/>
            <a:ext cx="7704856" cy="2952328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личностных </a:t>
            </a:r>
            <a:r>
              <a:rPr lang="ru-RU" sz="6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</a:t>
            </a:r>
          </a:p>
        </p:txBody>
      </p:sp>
      <p:pic>
        <p:nvPicPr>
          <p:cNvPr id="6146" name="Picture 2" descr="http://sakura-marypoppins.by/wp-content/uploads/2016/07/e62dea3d1697604ac96ea52cec47e9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48" y="2564904"/>
            <a:ext cx="6126241" cy="4081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1742" y="476672"/>
            <a:ext cx="8143057" cy="1728192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6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</a:p>
          <a:p>
            <a:pPr>
              <a:buNone/>
            </a:pPr>
            <a:r>
              <a:rPr lang="ru-RU" sz="6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помощи</a:t>
            </a:r>
          </a:p>
        </p:txBody>
      </p:sp>
      <p:pic>
        <p:nvPicPr>
          <p:cNvPr id="7170" name="Picture 2" descr="http://www.iotekb.ru/UPLOAD/user/image/p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492896"/>
            <a:ext cx="7134944" cy="356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12192000" cy="1752599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ВНИМАНИЕ!!!</a:t>
            </a:r>
            <a:endParaRPr lang="ru-RU" sz="6000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7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548680"/>
            <a:ext cx="7848872" cy="1889719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>
                <a:ln w="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5400" dirty="0" err="1">
                <a:ln w="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аутодеструктивного</a:t>
            </a:r>
            <a:r>
              <a:rPr lang="ru-RU" sz="5400" dirty="0">
                <a:ln w="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http://alcoholizmgplus.ru/articles/wp-content/uploads/2016/10/40950327-kakoe-lechenie-alkogolizma-efektiv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988840"/>
            <a:ext cx="6024489" cy="399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482" y="476672"/>
            <a:ext cx="9552384" cy="18002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(отклоняющегося) поведения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808269"/>
              </p:ext>
            </p:extLst>
          </p:nvPr>
        </p:nvGraphicFramePr>
        <p:xfrm>
          <a:off x="2495600" y="2636912"/>
          <a:ext cx="883626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0"/>
            <a:ext cx="8496944" cy="1512168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Формы </a:t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аутодеструктивного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24439"/>
              </p:ext>
            </p:extLst>
          </p:nvPr>
        </p:nvGraphicFramePr>
        <p:xfrm>
          <a:off x="2492524" y="1628800"/>
          <a:ext cx="85000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7488" y="188640"/>
            <a:ext cx="10044870" cy="2235018"/>
          </a:xfrm>
          <a:noFill/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признаки </a:t>
            </a:r>
            <a:r>
              <a:rPr lang="ru-RU" sz="5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аутодеструктивных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отклонений</a:t>
            </a:r>
          </a:p>
        </p:txBody>
      </p:sp>
      <p:pic>
        <p:nvPicPr>
          <p:cNvPr id="2050" name="Picture 2" descr="http://hoppediz.ru/wp-content/uploads/2015/08/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36912"/>
            <a:ext cx="5599622" cy="314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57339"/>
              </p:ext>
            </p:extLst>
          </p:nvPr>
        </p:nvGraphicFramePr>
        <p:xfrm>
          <a:off x="1631504" y="0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359080" cy="82601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риска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3632" y="764704"/>
            <a:ext cx="9223176" cy="5904656"/>
          </a:xfrm>
          <a:noFill/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Ссора или острый конфликт со значимыми взрослыми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Несчастная любовь или разрыв романтических отношений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Отвержение сверстников, травля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Объективно тяжелая жизненная ситуация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 неудача подростка на фоне высокой значимости и ценности социального успеха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Нестабильная семейная ситуация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Резкое изменение социального окружения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548680"/>
            <a:ext cx="9721080" cy="5688632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суицида</a:t>
            </a:r>
          </a:p>
          <a:p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ризнаки булимии</a:t>
            </a:r>
          </a:p>
          <a:p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и симптомы </a:t>
            </a:r>
            <a:r>
              <a:rPr 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анорексии</a:t>
            </a:r>
          </a:p>
          <a:p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200" b="1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фанатического </a:t>
            </a:r>
            <a:r>
              <a:rPr 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200" b="1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виктимного</a:t>
            </a:r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деятельности с выраженным риском для жизни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928" y="836712"/>
            <a:ext cx="5976664" cy="50405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самоповреждающего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 у подростков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005480"/>
            <a:ext cx="3960440" cy="470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157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797</TotalTime>
  <Words>182</Words>
  <Application>Microsoft Office PowerPoint</Application>
  <PresentationFormat>Произвольный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Параллакс</vt:lpstr>
      <vt:lpstr>Аутодеструктивное  поведение в подростковой среде Причины и меры профилактики</vt:lpstr>
      <vt:lpstr>Формы аутодеструктивного поведения </vt:lpstr>
      <vt:lpstr>Формы девиантного (отклоняющегося) поведения</vt:lpstr>
      <vt:lpstr> Формы  аутодеструктивного поведения</vt:lpstr>
      <vt:lpstr>Презентация PowerPoint</vt:lpstr>
      <vt:lpstr>Презентация PowerPoint</vt:lpstr>
      <vt:lpstr>Факторы риска</vt:lpstr>
      <vt:lpstr>Презентация PowerPoint</vt:lpstr>
      <vt:lpstr>Профилактика  самоповреждающего  поведения у подростков</vt:lpstr>
      <vt:lpstr>Презентация PowerPoint</vt:lpstr>
      <vt:lpstr>Абажур</vt:lpstr>
      <vt:lpstr>Презентация PowerPoint</vt:lpstr>
      <vt:lpstr>Правила создания доверительных  отношений с ребенком</vt:lpstr>
      <vt:lpstr>Приемы и методы профилактики</vt:lpstr>
      <vt:lpstr>Презентация PowerPoint</vt:lpstr>
      <vt:lpstr>Презентация PowerPoint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«Аутодеструктивное поведение в подростковой среде. Меры профилактики и предупреждения.» </dc:title>
  <dc:creator>Admin</dc:creator>
  <cp:lastModifiedBy>Ученик</cp:lastModifiedBy>
  <cp:revision>68</cp:revision>
  <dcterms:created xsi:type="dcterms:W3CDTF">2017-01-29T15:40:17Z</dcterms:created>
  <dcterms:modified xsi:type="dcterms:W3CDTF">2017-02-10T12:13:06Z</dcterms:modified>
</cp:coreProperties>
</file>