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3" r:id="rId6"/>
    <p:sldId id="279" r:id="rId7"/>
    <p:sldId id="264" r:id="rId8"/>
    <p:sldId id="262" r:id="rId9"/>
    <p:sldId id="261" r:id="rId10"/>
    <p:sldId id="280" r:id="rId11"/>
    <p:sldId id="265" r:id="rId12"/>
    <p:sldId id="266" r:id="rId13"/>
    <p:sldId id="281" r:id="rId14"/>
    <p:sldId id="28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83" r:id="rId24"/>
    <p:sldId id="274" r:id="rId25"/>
    <p:sldId id="275" r:id="rId26"/>
    <p:sldId id="276" r:id="rId27"/>
    <p:sldId id="277" r:id="rId28"/>
    <p:sldId id="278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8AFF6-2FFD-48F4-B6CF-2182822D14B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7FCEB-ED2D-4DFB-A915-F76D4764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6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FCEB-ED2D-4DFB-A915-F76D4764FF6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7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2209800"/>
          </a:xfrm>
        </p:spPr>
        <p:txBody>
          <a:bodyPr>
            <a:normAutofit fontScale="55000" lnSpcReduction="20000"/>
          </a:bodyPr>
          <a:lstStyle/>
          <a:p>
            <a:endParaRPr lang="ru-RU" sz="2000" dirty="0" smtClean="0"/>
          </a:p>
          <a:p>
            <a:pPr>
              <a:lnSpc>
                <a:spcPct val="120000"/>
              </a:lnSpc>
            </a:pPr>
            <a:r>
              <a:rPr lang="ru-RU" sz="2000" dirty="0" smtClean="0"/>
              <a:t>Государственное </a:t>
            </a:r>
            <a:r>
              <a:rPr lang="ru-RU" sz="2000" dirty="0"/>
              <a:t>казенное учреждение социального обслуживания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Краснодарского края </a:t>
            </a:r>
            <a:endParaRPr lang="ru-RU" sz="2000" dirty="0" smtClean="0"/>
          </a:p>
          <a:p>
            <a:pPr>
              <a:lnSpc>
                <a:spcPct val="120000"/>
              </a:lnSpc>
            </a:pPr>
            <a:r>
              <a:rPr lang="ru-RU" sz="2000" dirty="0" smtClean="0"/>
              <a:t>«</a:t>
            </a:r>
            <a:r>
              <a:rPr lang="ru-RU" sz="2000" dirty="0"/>
              <a:t>Краснодарский социально-реабилитационный центр для несовершеннолетних»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отделения диагностики и социальной реабилитации </a:t>
            </a: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Чалдаллакян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77200" cy="19812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истории Олимпийских игр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61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495800"/>
            <a:ext cx="5562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905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Возрожденные Олимпийские игры были летними. В 1924 были учреждены зимние Олимпийски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игры, которые первоначально проводились в тот же год, что и летние.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2" y="2209800"/>
            <a:ext cx="5867400" cy="4208961"/>
          </a:xfrm>
        </p:spPr>
      </p:pic>
    </p:spTree>
    <p:extLst>
      <p:ext uri="{BB962C8B-B14F-4D97-AF65-F5344CB8AC3E}">
        <p14:creationId xmlns:p14="http://schemas.microsoft.com/office/powerpoint/2010/main" val="2450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14400"/>
            <a:ext cx="2362200" cy="52117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1994 года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проведения зимних Олимпийских игр сдвинуто на два года относительно времени проведения летних игр.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17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33800" y="676274"/>
            <a:ext cx="4267200" cy="564642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 Олимпийских игр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17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2895600"/>
            <a:ext cx="7228767" cy="3498723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16002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скреплённых колец, символизируют объединение пяти частей света в Олимпийском движении.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09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Европы, чёрный для Африки, красный для Америки, жёлтый для Азии, зелёный для Австралии.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Олимпийских игр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9" y="3048000"/>
            <a:ext cx="8215376" cy="1981200"/>
          </a:xfrm>
        </p:spPr>
      </p:pic>
    </p:spTree>
    <p:extLst>
      <p:ext uri="{BB962C8B-B14F-4D97-AF65-F5344CB8AC3E}">
        <p14:creationId xmlns:p14="http://schemas.microsoft.com/office/powerpoint/2010/main" val="319346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Огонь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r="424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всех олимпийских игр</a:t>
            </a:r>
            <a:r>
              <a:rPr lang="ru-RU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огонь талисман эмблема</a:t>
            </a:r>
          </a:p>
        </p:txBody>
      </p:sp>
    </p:spTree>
    <p:extLst>
      <p:ext uri="{BB962C8B-B14F-4D97-AF65-F5344CB8AC3E}">
        <p14:creationId xmlns:p14="http://schemas.microsoft.com/office/powerpoint/2010/main" val="396404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Советские спортсмены впервые приняли участие в Олимпийских играх.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7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20" b="3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1952 г., Хельсинки, Финляндия.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(Сборная СССР)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XXII летние Олимпийские игры состоялись в Москве.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66" b="1236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1980г, Москва СССР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2362200" cy="990600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Медвежонок Миша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Талисман летних Олимпийских Игр 1980 года в Москве.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17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87225" y="685800"/>
            <a:ext cx="3712750" cy="54102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Стадион  «Лужники»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7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896" r="98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Лужники - центральная арена Олимпийских игр 1980 года в Москве.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Владислав Третьяк</a:t>
            </a:r>
            <a:endParaRPr lang="ru-RU" sz="32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Хоккейный вратарь, трехкратный олимпийский чемпион, в 22 года был признан лучшим вратарем мира.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1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72691" y="685800"/>
            <a:ext cx="5541818" cy="541020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Греция – Родина   Олимпийских Игр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Олимпийские игры состоялись в Греции в 776 году до нашей эры. </a:t>
            </a: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616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545" b="4545"/>
          <a:stretch>
            <a:fillRect/>
          </a:stretch>
        </p:blipFill>
        <p:spPr/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Пекин 2008</a:t>
            </a:r>
            <a:endParaRPr lang="ru-RU" sz="6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8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Олимпийских игр в Пекине состоялось 08.08.2008 года в 8 часов 8 минут 8 секунд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Ванкувер 2010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Олимпийские игры 2010 года состоялись в Ванкувере, Канада.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18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0" y="705993"/>
            <a:ext cx="4343400" cy="5277232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8" y="218501"/>
            <a:ext cx="8686948" cy="624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3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28600"/>
            <a:ext cx="8534399" cy="63469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 2014</a:t>
            </a:r>
            <a:endParaRPr lang="ru-RU" sz="80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28" r="113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XXII Зимние Олимпийские Игры 2014 года состоялись в Сочи, Россия.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Озеро Байкал</a:t>
            </a:r>
            <a:endParaRPr lang="ru-RU" sz="66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322" r="133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Олимпийский огонь побывал на дне российского озера Байкал.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Зубков</a:t>
            </a:r>
            <a:endParaRPr lang="ru-RU" sz="36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Бобслеист, участник четырех Олимпиад и двукратный призер Олимпийских Игр. Знаменосец олимпийской сборной России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18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50030" y="685800"/>
            <a:ext cx="3787140" cy="5410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Заяц, Белый медведь, Леопард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8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Талисманы Олимпиады Сочи 2014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Паралимпиады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8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346" r="43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играх участвуют спортсмены – инвалиды, спортсмены с ограниченными возможностями.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21336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066800"/>
            <a:ext cx="2362200" cy="50593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Олимпийские игры Древней Греции представляли собой религиозный и спортивный праздник, проводившийся в Олимпии неподалеку от священной горы Олимп, где обитали боги.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16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0" y="1676400"/>
            <a:ext cx="5824351" cy="3505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легенде состязания в Древней Греции были учреждены Гераклом в честь своего отца Зевса.</a:t>
            </a:r>
          </a:p>
          <a:p>
            <a:endParaRPr lang="ru-RU" dirty="0"/>
          </a:p>
        </p:txBody>
      </p:sp>
      <p:pic>
        <p:nvPicPr>
          <p:cNvPr id="5" name="Содержимое 4" descr="IMG_616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79520" y="685800"/>
            <a:ext cx="4328160" cy="54102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14400"/>
            <a:ext cx="2362200" cy="52117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состязаний в Олимпии получали в награду  венок из ветвей священного оливкового дерева, честь, почет. Им воздвигали статуи, чеканили монеты.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17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54335" y="762000"/>
            <a:ext cx="5458805" cy="51816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Победителя игр в Древней Греции называли – </a:t>
            </a:r>
            <a:r>
              <a:rPr lang="ru-RU" sz="2800" b="1" dirty="0" err="1" smtClean="0">
                <a:solidFill>
                  <a:srgbClr val="002060"/>
                </a:solidFill>
              </a:rPr>
              <a:t>Олимпионик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7174"/>
            <a:ext cx="6172200" cy="5083493"/>
          </a:xfrm>
        </p:spPr>
      </p:pic>
    </p:spTree>
    <p:extLst>
      <p:ext uri="{BB962C8B-B14F-4D97-AF65-F5344CB8AC3E}">
        <p14:creationId xmlns:p14="http://schemas.microsoft.com/office/powerpoint/2010/main" val="1921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Пифагор</a:t>
            </a:r>
            <a:endParaRPr lang="ru-RU" sz="6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17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578" r="8578"/>
          <a:stretch>
            <a:fillRect/>
          </a:stretch>
        </p:blipFill>
        <p:spPr>
          <a:xfrm>
            <a:off x="3048000" y="609600"/>
            <a:ext cx="58674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 и философ с острова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оставил в «наследство» школьникам всего мира свою знаменитую теорему. Был увенчан на Играх лавровым венком чемпиона по кулачному бою.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каната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ежегодных праздников бога Ра египтяне устраивали соревнования, которые позже пришлись по вкусу как грекам, так и римлянам. Основное содержание этих соревнований не изменилось и в наше время. Этот спорт в начале века входил в программу Олимпиад. 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1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474075"/>
            <a:ext cx="5638800" cy="38336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68275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Пьер де Кубертен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17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3170712" cy="4572000"/>
          </a:xfrm>
        </p:spPr>
      </p:pic>
      <p:sp>
        <p:nvSpPr>
          <p:cNvPr id="6" name="Прямоугольник 5"/>
          <p:cNvSpPr/>
          <p:nvPr/>
        </p:nvSpPr>
        <p:spPr>
          <a:xfrm>
            <a:off x="4343400" y="18288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Инициатор возрождения Олимпийского движения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172</TotalTime>
  <Words>414</Words>
  <Application>Microsoft Office PowerPoint</Application>
  <PresentationFormat>Экран (4:3)</PresentationFormat>
  <Paragraphs>55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Georgia</vt:lpstr>
      <vt:lpstr>Times New Roman</vt:lpstr>
      <vt:lpstr>Wingdings</vt:lpstr>
      <vt:lpstr>Wingdings 2</vt:lpstr>
      <vt:lpstr>Официальная</vt:lpstr>
      <vt:lpstr>Из истории Олимпийских игр</vt:lpstr>
      <vt:lpstr>Греция – Родина   Олимпийских Игр</vt:lpstr>
      <vt:lpstr>Презентация PowerPoint</vt:lpstr>
      <vt:lpstr>Презентация PowerPoint</vt:lpstr>
      <vt:lpstr>Презентация PowerPoint</vt:lpstr>
      <vt:lpstr>Победителя игр в Древней Греции называли – Олимпионик </vt:lpstr>
      <vt:lpstr>Пифагор</vt:lpstr>
      <vt:lpstr>Перетягивание каната</vt:lpstr>
      <vt:lpstr>Пьер де Кубертен</vt:lpstr>
      <vt:lpstr>Возрожденные Олимпийские игры были летними. В 1924 были учреждены зимние Олимпийские игры, которые первоначально проводились в тот же год, что и летние. </vt:lpstr>
      <vt:lpstr>Презентация PowerPoint</vt:lpstr>
      <vt:lpstr>Символ Олимпийских игр</vt:lpstr>
      <vt:lpstr>Девиз Олимпийских игр</vt:lpstr>
      <vt:lpstr>Олимпийский Огонь</vt:lpstr>
      <vt:lpstr>Советские спортсмены впервые приняли участие в Олимпийских играх. </vt:lpstr>
      <vt:lpstr>XXII летние Олимпийские игры состоялись в Москве.</vt:lpstr>
      <vt:lpstr>Медвежонок Миша</vt:lpstr>
      <vt:lpstr>Стадион  «Лужники»</vt:lpstr>
      <vt:lpstr>Владислав Третьяк</vt:lpstr>
      <vt:lpstr>Пекин 2008</vt:lpstr>
      <vt:lpstr>Ванкувер 2010</vt:lpstr>
      <vt:lpstr>Презентация PowerPoint</vt:lpstr>
      <vt:lpstr>Презентация PowerPoint</vt:lpstr>
      <vt:lpstr>Сочи 2014</vt:lpstr>
      <vt:lpstr>Озеро Байкал</vt:lpstr>
      <vt:lpstr>Александр Зубков</vt:lpstr>
      <vt:lpstr>Заяц, Белый медведь, Леопард</vt:lpstr>
      <vt:lpstr>Участники Паралимпиады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олимпийских игр</dc:title>
  <dc:creator>Sys</dc:creator>
  <cp:lastModifiedBy>Диана</cp:lastModifiedBy>
  <cp:revision>21</cp:revision>
  <dcterms:created xsi:type="dcterms:W3CDTF">2016-06-13T18:13:29Z</dcterms:created>
  <dcterms:modified xsi:type="dcterms:W3CDTF">2017-02-14T05:46:24Z</dcterms:modified>
</cp:coreProperties>
</file>