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8" r:id="rId2"/>
    <p:sldId id="256" r:id="rId3"/>
    <p:sldId id="257" r:id="rId4"/>
    <p:sldId id="280" r:id="rId5"/>
    <p:sldId id="260" r:id="rId6"/>
    <p:sldId id="261" r:id="rId7"/>
    <p:sldId id="262" r:id="rId8"/>
    <p:sldId id="263" r:id="rId9"/>
    <p:sldId id="283" r:id="rId10"/>
    <p:sldId id="264" r:id="rId11"/>
    <p:sldId id="265" r:id="rId12"/>
    <p:sldId id="266" r:id="rId13"/>
    <p:sldId id="281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2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184" autoAdjust="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 гостях у </a:t>
            </a:r>
            <a:r>
              <a:rPr lang="ru-RU" sz="4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Смешариков</a:t>
            </a:r>
            <a:r>
              <a:rPr lang="ru-RU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закрепление навыка различия звуков </a:t>
            </a:r>
            <a:r>
              <a:rPr lang="en-US" sz="2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en-US" sz="2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endParaRPr lang="ru-RU" sz="2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00200" y="3581400"/>
            <a:ext cx="5943600" cy="624840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5122" name="Picture 2" descr="C:\Users\User\Desktop\smeshariki_foto_geroev_vseh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-16032" r="15000" b="16032"/>
          <a:stretch/>
        </p:blipFill>
        <p:spPr bwMode="auto">
          <a:xfrm>
            <a:off x="898071" y="857250"/>
            <a:ext cx="7347858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0-tub-ru.yandex.net/i?id=8bb5697f828997584a15a08b54c512c6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5267656d678ec4453f10b9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IUK1OWZ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599"/>
            <a:ext cx="90678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www.caseclub.ru/img/pics.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667000"/>
            <a:ext cx="3962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6115c5be6872ceb4e39ef96542ce1d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152400"/>
            <a:ext cx="2651125" cy="26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837324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25220" r="1266" b="15260"/>
          <a:stretch/>
        </p:blipFill>
        <p:spPr bwMode="auto">
          <a:xfrm>
            <a:off x="-21771" y="0"/>
            <a:ext cx="5889171" cy="256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83732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-315422"/>
            <a:ext cx="2478669" cy="17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a2cd9f1f52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2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vto-nakleyki66.ru/uploads/product/920/loupe.jpg"/>
          <p:cNvPicPr/>
          <p:nvPr/>
        </p:nvPicPr>
        <p:blipFill rotWithShape="1">
          <a:blip r:embed="rId2"/>
          <a:srcRect t="46864"/>
          <a:stretch/>
        </p:blipFill>
        <p:spPr bwMode="auto">
          <a:xfrm>
            <a:off x="1905000" y="1447800"/>
            <a:ext cx="5562600" cy="332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0-tub-ru.yandex.net/i?id=1473a7331322f5586031b0d4eb7cb6a8&amp;n=33&amp;h=215&amp;w=32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0"/>
            <a:ext cx="368808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avto-nakleyki66.ru/uploads/product/920/loupe.jpg"/>
          <p:cNvPicPr/>
          <p:nvPr/>
        </p:nvPicPr>
        <p:blipFill rotWithShape="1">
          <a:blip r:embed="rId3"/>
          <a:srcRect t="50000"/>
          <a:stretch/>
        </p:blipFill>
        <p:spPr bwMode="auto">
          <a:xfrm>
            <a:off x="304801" y="1695265"/>
            <a:ext cx="4267199" cy="29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oofriends.info/published/publicdata/NEWZOOFRIENDS/attachments/SC/products_pictures/5400_06w_en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609600"/>
            <a:ext cx="4800599" cy="494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oofriends.info/published/publicdata/NEWZOOFRIENDS/attachments/SC/products_pictures/5400_06w_en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4648200" cy="575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gigados.ru/wp-content/uploads/2016/12/%D0%A0%D1%8B%D0%B6%D0%B8%D0%BA-90-%D1%81%D0%BC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47244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reactor.cc/pics/comment/full/Anime-%D0%AD%D1%82%D1%82%D0%B8-1150837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609600"/>
            <a:ext cx="83058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reactor.cc/pics/comment/full/Anime-%D0%AD%D1%82%D1%82%D0%B8-1150837.jpeg"/>
          <p:cNvPicPr/>
          <p:nvPr/>
        </p:nvPicPr>
        <p:blipFill rotWithShape="1">
          <a:blip r:embed="rId2"/>
          <a:srcRect l="10715" t="1627" r="11666" b="5063"/>
          <a:stretch/>
        </p:blipFill>
        <p:spPr bwMode="auto">
          <a:xfrm>
            <a:off x="152398" y="1143000"/>
            <a:ext cx="4648199" cy="4256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http://sportsguy.ru/attaches/news/0/08/25_b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295400"/>
            <a:ext cx="33528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7/02/20/21722567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.labirint.ru/images/comments_pic/1041/01lab6cug128713013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28600"/>
            <a:ext cx="544449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.labirint.ru/images/comments_pic/1041/01lab6cug128713013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391" y="827314"/>
            <a:ext cx="4183380" cy="5878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http://fotostranik.com/wp-content/uploads/2013/03/vodonapornie-bashni015_min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827314"/>
            <a:ext cx="3657600" cy="601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Гидроплан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2" y="685800"/>
            <a:ext cx="7867236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zyka_dlya_relaksacii_-_V_lesu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582" y="5886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00.infourok.ru/images/doc/169/194818/img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84513"/>
            <a:ext cx="464820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7/02/20/21722567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72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m0-tub-ru.yandex.net/i?id=bcc765835d7ec85bfd1213d4cf4aa611&amp;n=33&amp;h=215&amp;w=215"/>
          <p:cNvPicPr/>
          <p:nvPr/>
        </p:nvPicPr>
        <p:blipFill rotWithShape="1">
          <a:blip r:embed="rId3"/>
          <a:srcRect l="14843" t="15920" r="13075" b="15588"/>
          <a:stretch/>
        </p:blipFill>
        <p:spPr bwMode="auto">
          <a:xfrm rot="21367240">
            <a:off x="654396" y="5171755"/>
            <a:ext cx="1173241" cy="107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nataliolympic.ru/uploads/product_images/1163/301503_0001_58_043_l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066800"/>
            <a:ext cx="9906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91440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Krow_nasimke_r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950770"/>
            <a:ext cx="2514600" cy="31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hello_html_m3cc203a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4716"/>
            <a:ext cx="3254544" cy="33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logoportal.ru/wp-content/uploads/2011/12/zvuk_sh-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429000"/>
            <a:ext cx="4191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User\Desktop\122272044_Sn_237mek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5703" b="12801"/>
          <a:stretch/>
        </p:blipFill>
        <p:spPr bwMode="auto">
          <a:xfrm>
            <a:off x="10886" y="0"/>
            <a:ext cx="47244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8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"/>
          <a:stretch/>
        </p:blipFill>
        <p:spPr bwMode="auto">
          <a:xfrm>
            <a:off x="4584094" y="0"/>
            <a:ext cx="455990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3428206"/>
            <a:ext cx="2517775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gallery.ykt.ru/gals/2017/03/31/business/2341800_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Гидропла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2" y="904875"/>
            <a:ext cx="75438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88803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23" y="2513806"/>
            <a:ext cx="1756553" cy="18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¤РёР·РјРёРЅСѓС‚РєР°-РјРёРЅСѓС‚РєР° 20- СЃ РљСЂРѕС€РµРј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ost-7874-1249527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9100"/>
            <a:ext cx="4419600" cy="601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247</TotalTime>
  <Words>6</Words>
  <Application>Microsoft Office PowerPoint</Application>
  <PresentationFormat>Экран (4:3)</PresentationFormat>
  <Paragraphs>1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«В гостях у Смешариков» закрепление навыка различия звуков [с] – [ш]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детки</dc:creator>
  <cp:lastModifiedBy>User</cp:lastModifiedBy>
  <cp:revision>30</cp:revision>
  <dcterms:created xsi:type="dcterms:W3CDTF">2017-05-23T16:37:39Z</dcterms:created>
  <dcterms:modified xsi:type="dcterms:W3CDTF">2017-05-25T09:35:30Z</dcterms:modified>
</cp:coreProperties>
</file>